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59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7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/>
                </a:solidFill>
              </a:defRPr>
            </a:lvl1pPr>
            <a:lvl2pPr marL="394432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864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29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4pPr>
            <a:lvl5pPr marL="157772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5pPr>
            <a:lvl6pPr marL="1972162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6pPr>
            <a:lvl7pPr marL="2366594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7pPr>
            <a:lvl8pPr marL="276102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8pPr>
            <a:lvl9pPr marL="315545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760"/>
            </a:lvl1pPr>
            <a:lvl2pPr>
              <a:defRPr sz="2416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432" indent="0">
              <a:buNone/>
              <a:defRPr sz="2416"/>
            </a:lvl2pPr>
            <a:lvl3pPr marL="788864" indent="0">
              <a:buNone/>
              <a:defRPr sz="2070"/>
            </a:lvl3pPr>
            <a:lvl4pPr marL="1183297" indent="0">
              <a:buNone/>
              <a:defRPr sz="1725"/>
            </a:lvl4pPr>
            <a:lvl5pPr marL="1577729" indent="0">
              <a:buNone/>
              <a:defRPr sz="1725"/>
            </a:lvl5pPr>
            <a:lvl6pPr marL="1972162" indent="0">
              <a:buNone/>
              <a:defRPr sz="1725"/>
            </a:lvl6pPr>
            <a:lvl7pPr marL="2366594" indent="0">
              <a:buNone/>
              <a:defRPr sz="1725"/>
            </a:lvl7pPr>
            <a:lvl8pPr marL="2761027" indent="0">
              <a:buNone/>
              <a:defRPr sz="1725"/>
            </a:lvl8pPr>
            <a:lvl9pPr marL="3155459" indent="0">
              <a:buNone/>
              <a:defRPr sz="17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8864" rtl="0" eaLnBrk="1" latinLnBrk="0" hangingPunct="1">
        <a:lnSpc>
          <a:spcPct val="90000"/>
        </a:lnSpc>
        <a:spcBef>
          <a:spcPct val="0"/>
        </a:spcBef>
        <a:buNone/>
        <a:defRPr sz="3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216" indent="-197216" algn="l" defTabSz="788864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1pPr>
      <a:lvl2pPr marL="591649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6081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513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946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9378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810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8242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2675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43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86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29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72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216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59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102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545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ripps.ucsd.edu/programs/keelingcurve/wp-content/plugins/sio-bluemoon/graphs/mlo_full_record.p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8D934D-7184-F544-B490-280EEFD97ED2}"/>
              </a:ext>
            </a:extLst>
          </p:cNvPr>
          <p:cNvSpPr/>
          <p:nvPr/>
        </p:nvSpPr>
        <p:spPr>
          <a:xfrm>
            <a:off x="2892055" y="584788"/>
            <a:ext cx="531628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0DCA94-16CE-AB4D-91FC-FC7AB8DA69EA}"/>
              </a:ext>
            </a:extLst>
          </p:cNvPr>
          <p:cNvSpPr/>
          <p:nvPr/>
        </p:nvSpPr>
        <p:spPr>
          <a:xfrm>
            <a:off x="1082448" y="256585"/>
            <a:ext cx="74387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Keeling Curve</a:t>
            </a:r>
          </a:p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(Carbon Dioxide Concentration at Mauna Loa Observatory, 1958-2020)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CD5A3D-3F5F-9047-B9FF-5DDAB169C2DA}"/>
              </a:ext>
            </a:extLst>
          </p:cNvPr>
          <p:cNvSpPr/>
          <p:nvPr/>
        </p:nvSpPr>
        <p:spPr>
          <a:xfrm>
            <a:off x="2254103" y="6611779"/>
            <a:ext cx="75916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odified from </a:t>
            </a:r>
            <a:r>
              <a:rPr lang="en-US" sz="1000">
                <a:hlinkClick r:id="rId2"/>
              </a:rPr>
              <a:t>https://scripps.ucsd.edu/programs/keelingcurve/wp-content/plugins/sio-bluemoon/graphs/mlo_full_record.png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picture containing sitting&#10;&#10;Description automatically generated">
            <a:extLst>
              <a:ext uri="{FF2B5EF4-FFF2-40B4-BE49-F238E27FC236}">
                <a16:creationId xmlns:a16="http://schemas.microsoft.com/office/drawing/2014/main" id="{4CABC7F2-719B-1A4F-9625-AF93318900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09" t="22325" r="2319" b="12713"/>
          <a:stretch/>
        </p:blipFill>
        <p:spPr>
          <a:xfrm>
            <a:off x="1073894" y="1265274"/>
            <a:ext cx="7931888" cy="44550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B6AE9F-584E-FF4B-A52F-477BEADE6479}"/>
              </a:ext>
            </a:extLst>
          </p:cNvPr>
          <p:cNvSpPr txBox="1"/>
          <p:nvPr/>
        </p:nvSpPr>
        <p:spPr>
          <a:xfrm>
            <a:off x="843517" y="133970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420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8FDEEC-B525-D14D-98D0-C324F2BB6BE7}"/>
              </a:ext>
            </a:extLst>
          </p:cNvPr>
          <p:cNvSpPr txBox="1"/>
          <p:nvPr/>
        </p:nvSpPr>
        <p:spPr>
          <a:xfrm>
            <a:off x="843517" y="169154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410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283C4C-92BA-2548-81C6-3ABE2358BCF6}"/>
              </a:ext>
            </a:extLst>
          </p:cNvPr>
          <p:cNvSpPr txBox="1"/>
          <p:nvPr/>
        </p:nvSpPr>
        <p:spPr>
          <a:xfrm>
            <a:off x="843517" y="204338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400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0A3943-FFF7-5046-A51D-C82395454D4F}"/>
              </a:ext>
            </a:extLst>
          </p:cNvPr>
          <p:cNvSpPr txBox="1"/>
          <p:nvPr/>
        </p:nvSpPr>
        <p:spPr>
          <a:xfrm>
            <a:off x="843517" y="239522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390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93600D-4F5D-0246-8A88-312A29342CA2}"/>
              </a:ext>
            </a:extLst>
          </p:cNvPr>
          <p:cNvSpPr txBox="1"/>
          <p:nvPr/>
        </p:nvSpPr>
        <p:spPr>
          <a:xfrm>
            <a:off x="843517" y="274706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380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2A1980-9C95-9548-8BE0-10D38969F6F8}"/>
              </a:ext>
            </a:extLst>
          </p:cNvPr>
          <p:cNvSpPr txBox="1"/>
          <p:nvPr/>
        </p:nvSpPr>
        <p:spPr>
          <a:xfrm>
            <a:off x="843517" y="309890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370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5A9C20-F8A9-4E48-A47F-6CB9273CB60B}"/>
              </a:ext>
            </a:extLst>
          </p:cNvPr>
          <p:cNvSpPr txBox="1"/>
          <p:nvPr/>
        </p:nvSpPr>
        <p:spPr>
          <a:xfrm>
            <a:off x="843517" y="345074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360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A55D11-C09A-E049-B8C9-58DC2B02A032}"/>
              </a:ext>
            </a:extLst>
          </p:cNvPr>
          <p:cNvSpPr txBox="1"/>
          <p:nvPr/>
        </p:nvSpPr>
        <p:spPr>
          <a:xfrm>
            <a:off x="843517" y="380258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350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3B031D-4261-8449-8E59-6112A49C58AB}"/>
              </a:ext>
            </a:extLst>
          </p:cNvPr>
          <p:cNvSpPr txBox="1"/>
          <p:nvPr/>
        </p:nvSpPr>
        <p:spPr>
          <a:xfrm>
            <a:off x="843517" y="415443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340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04A06A-B15A-2C40-BA07-5FB5C16DFB59}"/>
              </a:ext>
            </a:extLst>
          </p:cNvPr>
          <p:cNvSpPr txBox="1"/>
          <p:nvPr/>
        </p:nvSpPr>
        <p:spPr>
          <a:xfrm>
            <a:off x="843517" y="450627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330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74BE44-798D-3149-B350-C57B756F141E}"/>
              </a:ext>
            </a:extLst>
          </p:cNvPr>
          <p:cNvSpPr txBox="1"/>
          <p:nvPr/>
        </p:nvSpPr>
        <p:spPr>
          <a:xfrm>
            <a:off x="843517" y="485811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320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641D83-0038-A340-8A11-0331D48C8FFA}"/>
              </a:ext>
            </a:extLst>
          </p:cNvPr>
          <p:cNvSpPr txBox="1"/>
          <p:nvPr/>
        </p:nvSpPr>
        <p:spPr>
          <a:xfrm>
            <a:off x="843517" y="520995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310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A491EF-1938-634B-A85A-87045BEE489D}"/>
              </a:ext>
            </a:extLst>
          </p:cNvPr>
          <p:cNvSpPr txBox="1"/>
          <p:nvPr/>
        </p:nvSpPr>
        <p:spPr>
          <a:xfrm>
            <a:off x="1431852" y="550057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1960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2649A0-44A5-6143-A06D-0F4712580686}"/>
              </a:ext>
            </a:extLst>
          </p:cNvPr>
          <p:cNvSpPr txBox="1"/>
          <p:nvPr/>
        </p:nvSpPr>
        <p:spPr>
          <a:xfrm>
            <a:off x="2612657" y="550057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1970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74E818-FC7B-0E42-B8A1-F0BC2229788F}"/>
              </a:ext>
            </a:extLst>
          </p:cNvPr>
          <p:cNvSpPr txBox="1"/>
          <p:nvPr/>
        </p:nvSpPr>
        <p:spPr>
          <a:xfrm>
            <a:off x="3793462" y="550057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1980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D46921-FA17-7F47-A9DF-1458AF832177}"/>
              </a:ext>
            </a:extLst>
          </p:cNvPr>
          <p:cNvSpPr txBox="1"/>
          <p:nvPr/>
        </p:nvSpPr>
        <p:spPr>
          <a:xfrm>
            <a:off x="4974267" y="550057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1990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9B0A94-7434-1F4A-BF21-9640AC2587EA}"/>
              </a:ext>
            </a:extLst>
          </p:cNvPr>
          <p:cNvSpPr txBox="1"/>
          <p:nvPr/>
        </p:nvSpPr>
        <p:spPr>
          <a:xfrm>
            <a:off x="6155072" y="550057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2000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8E1424-476F-4A44-BD8F-14C88E180FCB}"/>
              </a:ext>
            </a:extLst>
          </p:cNvPr>
          <p:cNvSpPr txBox="1"/>
          <p:nvPr/>
        </p:nvSpPr>
        <p:spPr>
          <a:xfrm>
            <a:off x="7335877" y="550057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2010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F9153A-2345-3846-B984-D00F62897429}"/>
              </a:ext>
            </a:extLst>
          </p:cNvPr>
          <p:cNvSpPr txBox="1"/>
          <p:nvPr/>
        </p:nvSpPr>
        <p:spPr>
          <a:xfrm>
            <a:off x="8516680" y="550057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C91D9-3F11-8A41-8A47-E7AD7C152FB8}"/>
              </a:ext>
            </a:extLst>
          </p:cNvPr>
          <p:cNvSpPr txBox="1"/>
          <p:nvPr/>
        </p:nvSpPr>
        <p:spPr>
          <a:xfrm>
            <a:off x="1510470" y="1477925"/>
            <a:ext cx="2242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CO2 concentration (ppm) </a:t>
            </a:r>
          </a:p>
        </p:txBody>
      </p:sp>
    </p:spTree>
    <p:extLst>
      <p:ext uri="{BB962C8B-B14F-4D97-AF65-F5344CB8AC3E}">
        <p14:creationId xmlns:p14="http://schemas.microsoft.com/office/powerpoint/2010/main" val="123191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4FD1F0-86F0-864D-BD5A-103788B3F9B5}"/>
              </a:ext>
            </a:extLst>
          </p:cNvPr>
          <p:cNvSpPr/>
          <p:nvPr/>
        </p:nvSpPr>
        <p:spPr>
          <a:xfrm>
            <a:off x="1329070" y="96268"/>
            <a:ext cx="70919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⠠⠮⠀⠠⠅⠑⠑⠇⠬⠀⠠⠉⠥⠗⠧⠑</a:t>
            </a:r>
          </a:p>
          <a:p>
            <a:pPr algn="ctr"/>
            <a:r>
              <a:rPr lang="en-US" sz="2400">
                <a:latin typeface="Swell Braille" pitchFamily="49"/>
              </a:rPr>
              <a:t>⠐⠣⠉⠜⠃⠕⠝⠀⠠⠙⠊⠕⠭⠊⠙⠑⠀⠠⠉⠕⠝⠉⠢⠞⠗⠁⠰⠝⠀⠁⠞</a:t>
            </a:r>
          </a:p>
          <a:p>
            <a:pPr algn="ctr"/>
            <a:r>
              <a:rPr lang="en-US" sz="2400">
                <a:latin typeface="Swell Braille" pitchFamily="49"/>
              </a:rPr>
              <a:t>⠠⠍⠁⠥⠝⠁⠀⠠⠇⠕⠁⠀⠠⠕⠃⠎⠻⠧⠁⠞⠕⠗⠽⠂⠀⠼⠁⠊⠑⠓⠤⠼⠃⠚⠃⠚⠐⠜</a:t>
            </a:r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3BFCAB36-42B3-5249-A07A-9836B76C5B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9" t="22325" r="2319" b="12713"/>
          <a:stretch/>
        </p:blipFill>
        <p:spPr>
          <a:xfrm>
            <a:off x="1073894" y="1265274"/>
            <a:ext cx="7931888" cy="445504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026D96F-BF13-FD40-B23D-3876F900FB95}"/>
              </a:ext>
            </a:extLst>
          </p:cNvPr>
          <p:cNvSpPr txBox="1"/>
          <p:nvPr/>
        </p:nvSpPr>
        <p:spPr>
          <a:xfrm>
            <a:off x="124943" y="3390495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⠼⠉⠋⠚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94BC40-9F95-8442-ABD1-090D1DC16822}"/>
              </a:ext>
            </a:extLst>
          </p:cNvPr>
          <p:cNvSpPr txBox="1"/>
          <p:nvPr/>
        </p:nvSpPr>
        <p:spPr>
          <a:xfrm>
            <a:off x="124943" y="3737376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⠼⠉⠑⠚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684293-6BD0-4A4A-93D5-32842AD60057}"/>
              </a:ext>
            </a:extLst>
          </p:cNvPr>
          <p:cNvSpPr txBox="1"/>
          <p:nvPr/>
        </p:nvSpPr>
        <p:spPr>
          <a:xfrm>
            <a:off x="124943" y="4084257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⠼⠉⠙⠚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53E248-CC3A-1C46-99CF-134EF085E1D3}"/>
              </a:ext>
            </a:extLst>
          </p:cNvPr>
          <p:cNvSpPr txBox="1"/>
          <p:nvPr/>
        </p:nvSpPr>
        <p:spPr>
          <a:xfrm>
            <a:off x="124943" y="4431138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⠼⠉⠉⠚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3D5E13-C3E4-8D45-8508-BF088CB539F2}"/>
              </a:ext>
            </a:extLst>
          </p:cNvPr>
          <p:cNvSpPr txBox="1"/>
          <p:nvPr/>
        </p:nvSpPr>
        <p:spPr>
          <a:xfrm>
            <a:off x="124943" y="4778019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⠼⠉⠃⠚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18238B-6AED-7A4B-8B6C-139B90A1E70D}"/>
              </a:ext>
            </a:extLst>
          </p:cNvPr>
          <p:cNvSpPr txBox="1"/>
          <p:nvPr/>
        </p:nvSpPr>
        <p:spPr>
          <a:xfrm>
            <a:off x="124943" y="5124897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⠼⠉⠁⠚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50EE5D-0688-A64F-8D08-69BA1F9D4C68}"/>
              </a:ext>
            </a:extLst>
          </p:cNvPr>
          <p:cNvSpPr txBox="1"/>
          <p:nvPr/>
        </p:nvSpPr>
        <p:spPr>
          <a:xfrm>
            <a:off x="1070345" y="5468679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⠼⠁⠊⠋⠚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B43377-2052-5945-92FA-C631F70B097A}"/>
              </a:ext>
            </a:extLst>
          </p:cNvPr>
          <p:cNvSpPr txBox="1"/>
          <p:nvPr/>
        </p:nvSpPr>
        <p:spPr>
          <a:xfrm>
            <a:off x="2166089" y="5840820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⠼⠁⠊⠛⠚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36DC32-2B84-5B4E-B49A-05CAB71800AF}"/>
              </a:ext>
            </a:extLst>
          </p:cNvPr>
          <p:cNvSpPr txBox="1"/>
          <p:nvPr/>
        </p:nvSpPr>
        <p:spPr>
          <a:xfrm>
            <a:off x="4570231" y="5840820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⠼⠁⠊⠊⠚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94F233-DA8F-1B4A-82D9-34AA6056E513}"/>
              </a:ext>
            </a:extLst>
          </p:cNvPr>
          <p:cNvSpPr txBox="1"/>
          <p:nvPr/>
        </p:nvSpPr>
        <p:spPr>
          <a:xfrm>
            <a:off x="5825463" y="5468679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⠼⠃⠚⠚⠚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84CF5-7C02-8549-9EF4-69FE9AD2FC92}"/>
              </a:ext>
            </a:extLst>
          </p:cNvPr>
          <p:cNvSpPr txBox="1"/>
          <p:nvPr/>
        </p:nvSpPr>
        <p:spPr>
          <a:xfrm>
            <a:off x="6931840" y="5840820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⠼⠃⠚⠁⠚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E9035B-31E5-9043-8991-1485E472C6C6}"/>
              </a:ext>
            </a:extLst>
          </p:cNvPr>
          <p:cNvSpPr txBox="1"/>
          <p:nvPr/>
        </p:nvSpPr>
        <p:spPr>
          <a:xfrm>
            <a:off x="7892668" y="5468679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⠼⠃⠚⠃⠚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197510-2447-054B-99B6-468AD3CE3CD2}"/>
              </a:ext>
            </a:extLst>
          </p:cNvPr>
          <p:cNvSpPr txBox="1"/>
          <p:nvPr/>
        </p:nvSpPr>
        <p:spPr>
          <a:xfrm>
            <a:off x="1480540" y="1456660"/>
            <a:ext cx="4195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⠠⠠⠉⠕⠼⠃⠀⠉⠕⠝⠉⠢⠞⠗⠁⠰⠝⠀</a:t>
            </a:r>
          </a:p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⠐⠣⠏⠏⠍⠐⠜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DA449E-8496-4A4D-8900-F0048E4C9BDD}"/>
              </a:ext>
            </a:extLst>
          </p:cNvPr>
          <p:cNvSpPr/>
          <p:nvPr/>
        </p:nvSpPr>
        <p:spPr>
          <a:xfrm>
            <a:off x="124943" y="1309209"/>
            <a:ext cx="1114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⠼⠙⠃⠚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4211A3-7C97-6B46-BE89-62955EC8B847}"/>
              </a:ext>
            </a:extLst>
          </p:cNvPr>
          <p:cNvSpPr/>
          <p:nvPr/>
        </p:nvSpPr>
        <p:spPr>
          <a:xfrm>
            <a:off x="3387637" y="5468679"/>
            <a:ext cx="1346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⠼⠁⠊⠓⠚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2BA337-C865-9242-AAF6-90DB7C155D73}"/>
              </a:ext>
            </a:extLst>
          </p:cNvPr>
          <p:cNvSpPr/>
          <p:nvPr/>
        </p:nvSpPr>
        <p:spPr>
          <a:xfrm>
            <a:off x="124943" y="1656090"/>
            <a:ext cx="1114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⠼⠙⠁⠚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F51AB0-B5D0-6E48-9DC2-12D03DCC48BB}"/>
              </a:ext>
            </a:extLst>
          </p:cNvPr>
          <p:cNvSpPr/>
          <p:nvPr/>
        </p:nvSpPr>
        <p:spPr>
          <a:xfrm>
            <a:off x="124943" y="2002971"/>
            <a:ext cx="1114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⠼⠙⠚⠚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9256DF-A64F-DA4E-9D9E-683B1B3DA314}"/>
              </a:ext>
            </a:extLst>
          </p:cNvPr>
          <p:cNvSpPr/>
          <p:nvPr/>
        </p:nvSpPr>
        <p:spPr>
          <a:xfrm>
            <a:off x="124943" y="2349852"/>
            <a:ext cx="1114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⠼⠉⠊⠚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4E33C3-DA69-D24B-960A-8FAFF466C0AE}"/>
              </a:ext>
            </a:extLst>
          </p:cNvPr>
          <p:cNvSpPr/>
          <p:nvPr/>
        </p:nvSpPr>
        <p:spPr>
          <a:xfrm>
            <a:off x="124943" y="2696733"/>
            <a:ext cx="1114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⠼⠉⠓⠚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532459-FEB7-4743-8689-95ADB1E2F98B}"/>
              </a:ext>
            </a:extLst>
          </p:cNvPr>
          <p:cNvSpPr/>
          <p:nvPr/>
        </p:nvSpPr>
        <p:spPr>
          <a:xfrm>
            <a:off x="124943" y="3043614"/>
            <a:ext cx="1114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⠼⠉⠛⠚</a:t>
            </a:r>
          </a:p>
        </p:txBody>
      </p:sp>
    </p:spTree>
    <p:extLst>
      <p:ext uri="{BB962C8B-B14F-4D97-AF65-F5344CB8AC3E}">
        <p14:creationId xmlns:p14="http://schemas.microsoft.com/office/powerpoint/2010/main" val="329930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3BFCAB36-42B3-5249-A07A-9836B76C5B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9" t="22325" r="2319" b="12713"/>
          <a:stretch/>
        </p:blipFill>
        <p:spPr>
          <a:xfrm>
            <a:off x="595429" y="1222744"/>
            <a:ext cx="7931888" cy="445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3594</TotalTime>
  <Words>94</Words>
  <Application>Microsoft Macintosh PowerPoint</Application>
  <PresentationFormat>On-screen Show (4:3)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59</cp:revision>
  <cp:lastPrinted>2020-01-28T18:57:01Z</cp:lastPrinted>
  <dcterms:created xsi:type="dcterms:W3CDTF">2019-12-06T02:24:42Z</dcterms:created>
  <dcterms:modified xsi:type="dcterms:W3CDTF">2020-07-24T17:30:25Z</dcterms:modified>
</cp:coreProperties>
</file>