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plate, white&#10;&#10;Description automatically generated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43"/>
          <a:stretch/>
        </p:blipFill>
        <p:spPr>
          <a:xfrm>
            <a:off x="139700" y="1280633"/>
            <a:ext cx="8813800" cy="465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- Present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D2FFEE-C87E-E540-B8B5-F499D7EAA44E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plate, white&#10;&#10;Description automatically generated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43"/>
          <a:stretch/>
        </p:blipFill>
        <p:spPr>
          <a:xfrm>
            <a:off x="139700" y="1280633"/>
            <a:ext cx="8813800" cy="4654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31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⠠⠏⠁⠇⠑⠕⠛⠑⠕⠛⠗⠁⠏⠓⠽⠀⠤⠀⠠⠏⠗⠑⠎⠢⠞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plate, white&#10;&#10;Description automatically generated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43"/>
          <a:stretch/>
        </p:blipFill>
        <p:spPr>
          <a:xfrm>
            <a:off x="139700" y="1280633"/>
            <a:ext cx="8813800" cy="4654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90453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</cp:revision>
  <dcterms:created xsi:type="dcterms:W3CDTF">2020-06-25T21:30:15Z</dcterms:created>
  <dcterms:modified xsi:type="dcterms:W3CDTF">2020-07-24T17:54:59Z</dcterms:modified>
</cp:coreProperties>
</file>