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06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xios.com/supercontinent-breakup-drove-evolution-2407903317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C7D481-C11A-0F49-9951-1D3062176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3000" contrast="94000"/>
                    </a14:imgEffect>
                  </a14:imgLayer>
                </a14:imgProps>
              </a:ext>
            </a:extLst>
          </a:blip>
          <a:srcRect t="6666"/>
          <a:stretch/>
        </p:blipFill>
        <p:spPr>
          <a:xfrm>
            <a:off x="180752" y="1265273"/>
            <a:ext cx="8697434" cy="4614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232298" y="404037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Paleogeography – 20 Ma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046E31-2811-5648-954E-4834B7C74885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D6697DD-9455-EB4C-AE2D-559C6197C46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66110-17A1-8D44-B824-4D392EBCD20A}"/>
              </a:ext>
            </a:extLst>
          </p:cNvPr>
          <p:cNvSpPr/>
          <p:nvPr/>
        </p:nvSpPr>
        <p:spPr>
          <a:xfrm>
            <a:off x="4061638" y="6476356"/>
            <a:ext cx="51993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map from </a:t>
            </a:r>
            <a:r>
              <a:rPr lang="en-US" sz="1000">
                <a:hlinkClick r:id="rId4"/>
              </a:rPr>
              <a:t>https://www.axios.com/supercontinent-breakup-drove-evolution-2407903317.html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96024-2AE5-0A42-9C2E-ECD2124E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3000" contrast="94000"/>
                    </a14:imgEffect>
                  </a14:imgLayer>
                </a14:imgProps>
              </a:ext>
            </a:extLst>
          </a:blip>
          <a:srcRect t="6666"/>
          <a:stretch/>
        </p:blipFill>
        <p:spPr>
          <a:xfrm>
            <a:off x="180752" y="1265273"/>
            <a:ext cx="8697434" cy="461453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EFA795-60D1-FB48-9861-D19CAA120C29}"/>
              </a:ext>
            </a:extLst>
          </p:cNvPr>
          <p:cNvSpPr/>
          <p:nvPr/>
        </p:nvSpPr>
        <p:spPr>
          <a:xfrm>
            <a:off x="2076830" y="352277"/>
            <a:ext cx="5755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⠠⠏⠁⠇⠑⠕⠛⠑⠕⠛⠗⠁⠏⠓⠽⠀⠤⠀⠼⠃⠚⠀⠠⠍⠁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9B75E4-CC6D-F64A-AA74-F15B81452D5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0E0449-5F90-5B47-A1A1-84B6DF40F351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96024-2AE5-0A42-9C2E-ECD2124E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3000" contrast="94000"/>
                    </a14:imgEffect>
                  </a14:imgLayer>
                </a14:imgProps>
              </a:ext>
            </a:extLst>
          </a:blip>
          <a:srcRect t="6666"/>
          <a:stretch/>
        </p:blipFill>
        <p:spPr>
          <a:xfrm>
            <a:off x="180752" y="1265273"/>
            <a:ext cx="8697434" cy="461453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9B75E4-CC6D-F64A-AA74-F15B81452D5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0E0449-5F90-5B47-A1A1-84B6DF40F351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66297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4</cp:revision>
  <dcterms:created xsi:type="dcterms:W3CDTF">2020-06-25T21:30:15Z</dcterms:created>
  <dcterms:modified xsi:type="dcterms:W3CDTF">2020-07-24T17:55:53Z</dcterms:modified>
</cp:coreProperties>
</file>