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8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xios.com/supercontinent-breakup-drove-evolution-2407903317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376"/>
          <a:stretch/>
        </p:blipFill>
        <p:spPr>
          <a:xfrm>
            <a:off x="159489" y="1275907"/>
            <a:ext cx="8750594" cy="4614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40 Ma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23A47-BD56-4A40-81EF-B9451F66908D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4"/>
              </a:rPr>
              <a:t>https://www.axios.com/supercontinent-breakup-drove-evolution-2407903317.html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BEE8BB-0F75-CF48-9E6B-3625FF971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376"/>
          <a:stretch/>
        </p:blipFill>
        <p:spPr>
          <a:xfrm>
            <a:off x="159489" y="1275907"/>
            <a:ext cx="8750594" cy="46145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659975-7456-B540-920D-5D41DBF45724}"/>
              </a:ext>
            </a:extLst>
          </p:cNvPr>
          <p:cNvSpPr/>
          <p:nvPr/>
        </p:nvSpPr>
        <p:spPr>
          <a:xfrm>
            <a:off x="1942876" y="323334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⠠⠏⠁⠇⠑⠕⠛⠑⠕⠛⠗⠁⠏⠓⠽⠀⠤⠀⠼⠙⠚⠀⠠⠍⠁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BEE8BB-0F75-CF48-9E6B-3625FF971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376"/>
          <a:stretch/>
        </p:blipFill>
        <p:spPr>
          <a:xfrm>
            <a:off x="159489" y="1275907"/>
            <a:ext cx="8750594" cy="46145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274493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</cp:revision>
  <dcterms:created xsi:type="dcterms:W3CDTF">2020-06-25T21:30:15Z</dcterms:created>
  <dcterms:modified xsi:type="dcterms:W3CDTF">2020-07-24T18:11:40Z</dcterms:modified>
</cp:coreProperties>
</file>