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878"/>
          <a:stretch/>
        </p:blipFill>
        <p:spPr>
          <a:xfrm>
            <a:off x="191385" y="1307805"/>
            <a:ext cx="8739963" cy="4606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60 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494072-14C2-0B46-9AA4-5EC0656ED508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F672E-502A-5442-8BAA-430B6896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878"/>
          <a:stretch/>
        </p:blipFill>
        <p:spPr>
          <a:xfrm>
            <a:off x="191385" y="1307805"/>
            <a:ext cx="8739963" cy="460611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8A643DA-D73C-D84A-87D5-8168A0BA9571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75B51-6491-5E46-991F-EE7C364CB0EA}"/>
              </a:ext>
            </a:extLst>
          </p:cNvPr>
          <p:cNvSpPr/>
          <p:nvPr/>
        </p:nvSpPr>
        <p:spPr>
          <a:xfrm>
            <a:off x="1739676" y="348734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⠠⠏⠁⠇⠑⠕⠛⠑⠕⠛⠗⠁⠏⠓⠽⠀⠤⠀⠼⠋⠚⠀⠠⠍⠁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F672E-502A-5442-8BAA-430B6896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878"/>
          <a:stretch/>
        </p:blipFill>
        <p:spPr>
          <a:xfrm>
            <a:off x="191385" y="1307805"/>
            <a:ext cx="8739963" cy="460611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8A643DA-D73C-D84A-87D5-8168A0BA9571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2020-06-25T21:30:15Z</dcterms:created>
  <dcterms:modified xsi:type="dcterms:W3CDTF">2020-07-24T18:12:22Z</dcterms:modified>
</cp:coreProperties>
</file>