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xios.com/supercontinent-breakup-drove-evolution-2407903317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84"/>
          <a:stretch/>
        </p:blipFill>
        <p:spPr>
          <a:xfrm>
            <a:off x="159489" y="1308099"/>
            <a:ext cx="8750596" cy="4614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80 Ma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AE362-4580-D74C-AEA8-94F3FB9B5C77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4"/>
              </a:rPr>
              <a:t>https://www.axios.com/supercontinent-breakup-drove-evolution-2407903317.html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6BB1D-92F8-DD46-B125-82DF6F4AD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84"/>
          <a:stretch/>
        </p:blipFill>
        <p:spPr>
          <a:xfrm>
            <a:off x="159489" y="1308099"/>
            <a:ext cx="8750596" cy="461423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CD0C643-7349-C74C-8D16-521C8B63391E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68383A-1A3B-B64B-8CD9-70D02290B09F}"/>
              </a:ext>
            </a:extLst>
          </p:cNvPr>
          <p:cNvSpPr/>
          <p:nvPr/>
        </p:nvSpPr>
        <p:spPr>
          <a:xfrm>
            <a:off x="1993676" y="361434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⠠⠏⠁⠇⠑⠕⠛⠑⠕⠛⠗⠁⠏⠓⠽⠀⠤⠀⠼⠓⠚⠀⠠⠍⠁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6BB1D-92F8-DD46-B125-82DF6F4AD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584"/>
          <a:stretch/>
        </p:blipFill>
        <p:spPr>
          <a:xfrm>
            <a:off x="159489" y="1308099"/>
            <a:ext cx="8750596" cy="461423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CD0C643-7349-C74C-8D16-521C8B63391E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</cp:revision>
  <dcterms:created xsi:type="dcterms:W3CDTF">2020-06-25T21:30:15Z</dcterms:created>
  <dcterms:modified xsi:type="dcterms:W3CDTF">2020-07-24T18:12:58Z</dcterms:modified>
</cp:coreProperties>
</file>