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2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xios.com/supercontinent-breakup-drove-evolution-2407903317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96024-2AE5-0A42-9C2E-ECD2124E6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7539"/>
          <a:stretch/>
        </p:blipFill>
        <p:spPr>
          <a:xfrm>
            <a:off x="170121" y="1318436"/>
            <a:ext cx="8718697" cy="4433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E33802-587B-1045-8DD4-1B22F50ED1EB}"/>
              </a:ext>
            </a:extLst>
          </p:cNvPr>
          <p:cNvSpPr txBox="1"/>
          <p:nvPr/>
        </p:nvSpPr>
        <p:spPr>
          <a:xfrm>
            <a:off x="3264195" y="329609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Paleogeography – 100 Ma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79027E-B4F8-5A46-8B93-77DDD5395B6A}"/>
              </a:ext>
            </a:extLst>
          </p:cNvPr>
          <p:cNvSpPr/>
          <p:nvPr/>
        </p:nvSpPr>
        <p:spPr>
          <a:xfrm>
            <a:off x="4061638" y="6476356"/>
            <a:ext cx="51993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map from </a:t>
            </a:r>
            <a:r>
              <a:rPr lang="en-US" sz="1000">
                <a:hlinkClick r:id="rId4"/>
              </a:rPr>
              <a:t>https://www.axios.com/supercontinent-breakup-drove-evolution-2407903317.html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322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CCC12B-AE7D-1F45-A8D3-59B7718C32FE}"/>
              </a:ext>
            </a:extLst>
          </p:cNvPr>
          <p:cNvSpPr/>
          <p:nvPr/>
        </p:nvSpPr>
        <p:spPr>
          <a:xfrm>
            <a:off x="1700102" y="331013"/>
            <a:ext cx="5977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⠠⠏⠁⠇⠑⠕⠛⠑⠕⠛⠗⠁⠏⠓⠽⠀⠤⠀⠼⠁⠚⠚⠀⠠⠍⠁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F0F428-D904-804D-8517-65C0CB46D1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7539"/>
          <a:stretch/>
        </p:blipFill>
        <p:spPr>
          <a:xfrm>
            <a:off x="170121" y="1318436"/>
            <a:ext cx="8718697" cy="443377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41C3FAA-C49C-9C43-8532-03C3D7640C3B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F0F428-D904-804D-8517-65C0CB46D1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7539"/>
          <a:stretch/>
        </p:blipFill>
        <p:spPr>
          <a:xfrm>
            <a:off x="170121" y="1318436"/>
            <a:ext cx="8718697" cy="443377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41C3FAA-C49C-9C43-8532-03C3D7640C3B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9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21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5</cp:revision>
  <dcterms:created xsi:type="dcterms:W3CDTF">2020-06-25T21:30:15Z</dcterms:created>
  <dcterms:modified xsi:type="dcterms:W3CDTF">2020-07-24T18:13:43Z</dcterms:modified>
</cp:coreProperties>
</file>