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242"/>
          <a:stretch/>
        </p:blipFill>
        <p:spPr>
          <a:xfrm>
            <a:off x="138223" y="1318437"/>
            <a:ext cx="8686799" cy="4433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120 Ma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071E25-15B7-504C-A2B4-23DB0434C327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⠠⠏⠁⠇⠑⠕⠛⠑⠕⠛⠗⠁⠏⠓⠽⠀⠤⠀⠼⠁⠃⠚⠀⠠⠍⠁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D64C3B-FCD6-0741-82DA-E10788AF2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242"/>
          <a:stretch/>
        </p:blipFill>
        <p:spPr>
          <a:xfrm>
            <a:off x="138223" y="1318437"/>
            <a:ext cx="8686799" cy="44337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838793-EA18-3241-9994-FF687C9C2C83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D64C3B-FCD6-0741-82DA-E10788AF2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242"/>
          <a:stretch/>
        </p:blipFill>
        <p:spPr>
          <a:xfrm>
            <a:off x="138223" y="1318437"/>
            <a:ext cx="8686799" cy="44337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838793-EA18-3241-9994-FF687C9C2C83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</cp:revision>
  <dcterms:created xsi:type="dcterms:W3CDTF">2020-06-25T21:30:15Z</dcterms:created>
  <dcterms:modified xsi:type="dcterms:W3CDTF">2020-07-24T18:14:16Z</dcterms:modified>
</cp:coreProperties>
</file>