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0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xios.com/supercontinent-breakup-drove-evolution-2407903317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550"/>
          <a:stretch/>
        </p:blipFill>
        <p:spPr>
          <a:xfrm>
            <a:off x="202019" y="1286540"/>
            <a:ext cx="8676167" cy="4550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140 Ma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28C8EA-C634-4D48-A3B2-A5F5F08DAF71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4"/>
              </a:rPr>
              <a:t>https://www.axios.com/supercontinent-breakup-drove-evolution-2407903317.html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⠠⠏⠁⠇⠑⠕⠛⠑⠕⠛⠗⠁⠏⠓⠽⠀⠤⠀⠼⠁⠙⠚⠀⠠⠍⠁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66D33-ECC7-0147-A93C-89B3E9A7E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550"/>
          <a:stretch/>
        </p:blipFill>
        <p:spPr>
          <a:xfrm>
            <a:off x="202019" y="1286540"/>
            <a:ext cx="8676167" cy="455073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3BBD6C4-7078-634C-B2CD-94B279AAEC8E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66D33-ECC7-0147-A93C-89B3E9A7E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550"/>
          <a:stretch/>
        </p:blipFill>
        <p:spPr>
          <a:xfrm>
            <a:off x="202019" y="1286540"/>
            <a:ext cx="8676167" cy="455073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3BBD6C4-7078-634C-B2CD-94B279AAEC8E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8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</cp:revision>
  <dcterms:created xsi:type="dcterms:W3CDTF">2020-06-25T21:30:15Z</dcterms:created>
  <dcterms:modified xsi:type="dcterms:W3CDTF">2020-07-24T18:14:58Z</dcterms:modified>
</cp:coreProperties>
</file>