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160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3AA52A-C24C-5342-850D-206F12A25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75"/>
          <a:stretch/>
        </p:blipFill>
        <p:spPr>
          <a:xfrm>
            <a:off x="127591" y="1286540"/>
            <a:ext cx="8793125" cy="446567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B4C72A1-17D6-4746-A3DA-477336658ABE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75"/>
          <a:stretch/>
        </p:blipFill>
        <p:spPr>
          <a:xfrm>
            <a:off x="127591" y="1286540"/>
            <a:ext cx="8793125" cy="446567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⠠⠏⠁⠇⠑⠕⠛⠑⠕⠛⠗⠁⠏⠓⠽⠀⠤⠀⠼⠁⠋⠚⠀⠠⠍⠁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75"/>
          <a:stretch/>
        </p:blipFill>
        <p:spPr>
          <a:xfrm>
            <a:off x="127591" y="1286540"/>
            <a:ext cx="8793125" cy="446567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407610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</cp:revision>
  <dcterms:created xsi:type="dcterms:W3CDTF">2020-06-25T21:30:15Z</dcterms:created>
  <dcterms:modified xsi:type="dcterms:W3CDTF">2020-07-24T18:15:40Z</dcterms:modified>
</cp:coreProperties>
</file>