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9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xios.com/supercontinent-breakup-drove-evolution-2407903317.html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64195" y="329609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– 180 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7A342-04FD-0344-8EDC-1D976F43C839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2"/>
              </a:rPr>
              <a:t>https://www.axios.com/supercontinent-breakup-drove-evolution-2407903317.html</a:t>
            </a:r>
            <a:endParaRPr lang="en-US" sz="10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42BE94-53FC-CC4D-9824-7288AA0093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824"/>
          <a:stretch/>
        </p:blipFill>
        <p:spPr>
          <a:xfrm>
            <a:off x="148856" y="1329070"/>
            <a:ext cx="8676167" cy="436998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4146F2C-8B22-DD42-B6B5-2A4AE32877B8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824"/>
          <a:stretch/>
        </p:blipFill>
        <p:spPr>
          <a:xfrm>
            <a:off x="148856" y="1329070"/>
            <a:ext cx="8676167" cy="43699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CC12B-AE7D-1F45-A8D3-59B7718C32FE}"/>
              </a:ext>
            </a:extLst>
          </p:cNvPr>
          <p:cNvSpPr/>
          <p:nvPr/>
        </p:nvSpPr>
        <p:spPr>
          <a:xfrm>
            <a:off x="1700102" y="331013"/>
            <a:ext cx="5977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⠠⠏⠁⠇⠑⠕⠛⠑⠕⠛⠗⠁⠏⠓⠽⠀⠤⠀⠼⠁⠓⠚⠀⠠⠍⠁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824"/>
          <a:stretch/>
        </p:blipFill>
        <p:spPr>
          <a:xfrm>
            <a:off x="148856" y="1329070"/>
            <a:ext cx="8676167" cy="43699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120015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5</cp:revision>
  <dcterms:created xsi:type="dcterms:W3CDTF">2020-06-25T21:30:15Z</dcterms:created>
  <dcterms:modified xsi:type="dcterms:W3CDTF">2020-07-24T18:16:20Z</dcterms:modified>
</cp:coreProperties>
</file>