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6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xios.com/supercontinent-breakup-drove-evolution-2407903317.html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200 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7A342-04FD-0344-8EDC-1D976F43C839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2"/>
              </a:rPr>
              <a:t>https://www.axios.com/supercontinent-breakup-drove-evolution-2407903317.html</a:t>
            </a:r>
            <a:endParaRPr lang="en-US" sz="1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DC563E-C0A3-0E40-A4B4-A406D04352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080" r="1697"/>
          <a:stretch/>
        </p:blipFill>
        <p:spPr>
          <a:xfrm>
            <a:off x="170121" y="1307805"/>
            <a:ext cx="8685780" cy="446567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49D50EF-76C6-254C-B7F4-4AB526F875F0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080" r="1697"/>
          <a:stretch/>
        </p:blipFill>
        <p:spPr>
          <a:xfrm>
            <a:off x="170121" y="1307805"/>
            <a:ext cx="8685780" cy="446567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⠠⠏⠁⠇⠑⠕⠛⠑⠕⠛⠗⠁⠏⠓⠽⠀⠤⠀⠼⠃⠚⠚⠀⠠⠍⠁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96024-2AE5-0A42-9C2E-ECD2124E6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7080" r="1697"/>
          <a:stretch/>
        </p:blipFill>
        <p:spPr>
          <a:xfrm>
            <a:off x="170121" y="1307805"/>
            <a:ext cx="8685780" cy="446567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39664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7</cp:revision>
  <dcterms:created xsi:type="dcterms:W3CDTF">2020-06-25T21:30:15Z</dcterms:created>
  <dcterms:modified xsi:type="dcterms:W3CDTF">2020-07-24T18:22:20Z</dcterms:modified>
</cp:coreProperties>
</file>