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06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xios.com/supercontinent-breakup-drove-evolution-2407903317.html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E33802-587B-1045-8DD4-1B22F50ED1EB}"/>
              </a:ext>
            </a:extLst>
          </p:cNvPr>
          <p:cNvSpPr txBox="1"/>
          <p:nvPr/>
        </p:nvSpPr>
        <p:spPr>
          <a:xfrm>
            <a:off x="3264195" y="329609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Paleogeography – 240 Ma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7A342-04FD-0344-8EDC-1D976F43C839}"/>
              </a:ext>
            </a:extLst>
          </p:cNvPr>
          <p:cNvSpPr/>
          <p:nvPr/>
        </p:nvSpPr>
        <p:spPr>
          <a:xfrm>
            <a:off x="4061638" y="6476356"/>
            <a:ext cx="51993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map from </a:t>
            </a:r>
            <a:r>
              <a:rPr lang="en-US" sz="1000">
                <a:hlinkClick r:id="rId2"/>
              </a:rPr>
              <a:t>https://www.axios.com/supercontinent-breakup-drove-evolution-2407903317.html</a:t>
            </a:r>
            <a:endParaRPr lang="en-US" sz="10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9D34FB-B598-8340-AA10-060F92109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35000" contrast="94000"/>
                    </a14:imgEffect>
                  </a14:imgLayer>
                </a14:imgProps>
              </a:ext>
            </a:extLst>
          </a:blip>
          <a:srcRect t="6779"/>
          <a:stretch/>
        </p:blipFill>
        <p:spPr>
          <a:xfrm>
            <a:off x="150312" y="1352811"/>
            <a:ext cx="8730641" cy="4434214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21B2668E-AB4D-034C-9F96-B16C2681A8A6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2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96024-2AE5-0A42-9C2E-ECD2124E6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5000" contrast="94000"/>
                    </a14:imgEffect>
                  </a14:imgLayer>
                </a14:imgProps>
              </a:ext>
            </a:extLst>
          </a:blip>
          <a:srcRect t="6779"/>
          <a:stretch/>
        </p:blipFill>
        <p:spPr>
          <a:xfrm>
            <a:off x="150312" y="1352811"/>
            <a:ext cx="8730641" cy="443421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CCC12B-AE7D-1F45-A8D3-59B7718C32FE}"/>
              </a:ext>
            </a:extLst>
          </p:cNvPr>
          <p:cNvSpPr/>
          <p:nvPr/>
        </p:nvSpPr>
        <p:spPr>
          <a:xfrm>
            <a:off x="1700102" y="331013"/>
            <a:ext cx="5977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⠠⠏⠁⠇⠑⠕⠛⠑⠕⠛⠗⠁⠏⠓⠽⠀⠤⠀⠼⠃⠙⠚⠀⠠⠍⠁</a:t>
            </a:r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96024-2AE5-0A42-9C2E-ECD2124E6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5000" contrast="94000"/>
                    </a14:imgEffect>
                  </a14:imgLayer>
                </a14:imgProps>
              </a:ext>
            </a:extLst>
          </a:blip>
          <a:srcRect t="6779"/>
          <a:stretch/>
        </p:blipFill>
        <p:spPr>
          <a:xfrm>
            <a:off x="150312" y="1352811"/>
            <a:ext cx="8730641" cy="443421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115586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21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10</cp:revision>
  <dcterms:created xsi:type="dcterms:W3CDTF">2020-06-25T21:30:15Z</dcterms:created>
  <dcterms:modified xsi:type="dcterms:W3CDTF">2020-07-24T18:23:51Z</dcterms:modified>
</cp:coreProperties>
</file>