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06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xios.com/supercontinent-breakup-drove-evolution-2407903317.html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264195" y="329609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Paleogeography – 280 Ma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7A342-04FD-0344-8EDC-1D976F43C839}"/>
              </a:ext>
            </a:extLst>
          </p:cNvPr>
          <p:cNvSpPr/>
          <p:nvPr/>
        </p:nvSpPr>
        <p:spPr>
          <a:xfrm>
            <a:off x="4061638" y="6476356"/>
            <a:ext cx="51993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map from </a:t>
            </a:r>
            <a:r>
              <a:rPr lang="en-US" sz="1000">
                <a:hlinkClick r:id="rId2"/>
              </a:rPr>
              <a:t>https://www.axios.com/supercontinent-breakup-drove-evolution-2407903317.html</a:t>
            </a:r>
            <a:endParaRPr lang="en-US" sz="10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33E871-D6B0-2F43-B110-B516811C47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982"/>
          <a:stretch/>
        </p:blipFill>
        <p:spPr>
          <a:xfrm>
            <a:off x="125260" y="1290181"/>
            <a:ext cx="8880954" cy="467220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C97790FF-1B55-CE4F-B0AE-F36B1D1A548B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982"/>
          <a:stretch/>
        </p:blipFill>
        <p:spPr>
          <a:xfrm>
            <a:off x="125260" y="1290181"/>
            <a:ext cx="8880954" cy="467220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CC12B-AE7D-1F45-A8D3-59B7718C32FE}"/>
              </a:ext>
            </a:extLst>
          </p:cNvPr>
          <p:cNvSpPr/>
          <p:nvPr/>
        </p:nvSpPr>
        <p:spPr>
          <a:xfrm>
            <a:off x="1700102" y="331013"/>
            <a:ext cx="5977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⠠⠏⠁⠇⠑⠕⠛⠑⠕⠛⠗⠁⠏⠓⠽⠀⠤⠀⠼⠃⠓⠚⠀⠠⠍⠁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982"/>
          <a:stretch/>
        </p:blipFill>
        <p:spPr>
          <a:xfrm>
            <a:off x="125260" y="1290181"/>
            <a:ext cx="8880954" cy="467220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343435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12</cp:revision>
  <dcterms:created xsi:type="dcterms:W3CDTF">2020-06-25T21:30:15Z</dcterms:created>
  <dcterms:modified xsi:type="dcterms:W3CDTF">2020-07-24T18:25:03Z</dcterms:modified>
</cp:coreProperties>
</file>