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06"/>
    <p:restoredTop sz="94657"/>
  </p:normalViewPr>
  <p:slideViewPr>
    <p:cSldViewPr snapToGrid="0" snapToObjects="1">
      <p:cViewPr varScale="1">
        <p:scale>
          <a:sx n="120" d="100"/>
          <a:sy n="120" d="100"/>
        </p:scale>
        <p:origin x="8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xios.com/supercontinent-breakup-drove-evolution-2407903317.html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E33802-587B-1045-8DD4-1B22F50ED1EB}"/>
              </a:ext>
            </a:extLst>
          </p:cNvPr>
          <p:cNvSpPr txBox="1"/>
          <p:nvPr/>
        </p:nvSpPr>
        <p:spPr>
          <a:xfrm>
            <a:off x="3264195" y="329609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Paleogeography – 340 Ma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0A4C0A-F470-0440-AC12-79CD32981688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31F6F3-F560-E04D-BD53-38C8DB13CA3F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67A342-04FD-0344-8EDC-1D976F43C839}"/>
              </a:ext>
            </a:extLst>
          </p:cNvPr>
          <p:cNvSpPr/>
          <p:nvPr/>
        </p:nvSpPr>
        <p:spPr>
          <a:xfrm>
            <a:off x="4061638" y="6476356"/>
            <a:ext cx="519932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map from </a:t>
            </a:r>
            <a:r>
              <a:rPr lang="en-US" sz="1000">
                <a:hlinkClick r:id="rId2"/>
              </a:rPr>
              <a:t>https://www.axios.com/supercontinent-breakup-drove-evolution-2407903317.html</a:t>
            </a:r>
            <a:endParaRPr lang="en-US" sz="10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20CAC81-CFEF-A04F-BB47-811E225110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-38000" contrast="94000"/>
                    </a14:imgEffect>
                  </a14:imgLayer>
                </a14:imgProps>
              </a:ext>
            </a:extLst>
          </a:blip>
          <a:srcRect t="7572"/>
          <a:stretch/>
        </p:blipFill>
        <p:spPr>
          <a:xfrm>
            <a:off x="150313" y="1315233"/>
            <a:ext cx="8730640" cy="4434214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7B8A74C8-B3E1-FA40-839A-EEF689DF0532}"/>
              </a:ext>
            </a:extLst>
          </p:cNvPr>
          <p:cNvSpPr/>
          <p:nvPr/>
        </p:nvSpPr>
        <p:spPr>
          <a:xfrm>
            <a:off x="469900" y="1371600"/>
            <a:ext cx="8216900" cy="41021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26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E7AA77-72A2-3445-ADBE-9C2DD03F9C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38000" contrast="94000"/>
                    </a14:imgEffect>
                  </a14:imgLayer>
                </a14:imgProps>
              </a:ext>
            </a:extLst>
          </a:blip>
          <a:srcRect t="7572"/>
          <a:stretch/>
        </p:blipFill>
        <p:spPr>
          <a:xfrm>
            <a:off x="150313" y="1315233"/>
            <a:ext cx="8730640" cy="443421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3B95616-0065-2445-A66B-7CED7EB4C772}"/>
              </a:ext>
            </a:extLst>
          </p:cNvPr>
          <p:cNvSpPr/>
          <p:nvPr/>
        </p:nvSpPr>
        <p:spPr>
          <a:xfrm>
            <a:off x="469900" y="1371600"/>
            <a:ext cx="8216900" cy="41021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666FA9-3CD3-544E-AF48-CF5B77FB07D1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676AE8C-E737-5B43-ACE9-50A35BD1936B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CCC12B-AE7D-1F45-A8D3-59B7718C32FE}"/>
              </a:ext>
            </a:extLst>
          </p:cNvPr>
          <p:cNvSpPr/>
          <p:nvPr/>
        </p:nvSpPr>
        <p:spPr>
          <a:xfrm>
            <a:off x="1700102" y="331013"/>
            <a:ext cx="59779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⠠⠏⠁⠇⠑⠕⠛⠑⠕⠛⠗⠁⠏⠓⠽⠀⠤⠀⠼⠉⠙⠚⠀⠠⠍⠁</a:t>
            </a:r>
          </a:p>
        </p:txBody>
      </p:sp>
    </p:spTree>
    <p:extLst>
      <p:ext uri="{BB962C8B-B14F-4D97-AF65-F5344CB8AC3E}">
        <p14:creationId xmlns:p14="http://schemas.microsoft.com/office/powerpoint/2010/main" val="173983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E7AA77-72A2-3445-ADBE-9C2DD03F9C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38000" contrast="94000"/>
                    </a14:imgEffect>
                  </a14:imgLayer>
                </a14:imgProps>
              </a:ext>
            </a:extLst>
          </a:blip>
          <a:srcRect t="7572"/>
          <a:stretch/>
        </p:blipFill>
        <p:spPr>
          <a:xfrm>
            <a:off x="150313" y="1315233"/>
            <a:ext cx="8730640" cy="443421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3B95616-0065-2445-A66B-7CED7EB4C772}"/>
              </a:ext>
            </a:extLst>
          </p:cNvPr>
          <p:cNvSpPr/>
          <p:nvPr/>
        </p:nvSpPr>
        <p:spPr>
          <a:xfrm>
            <a:off x="469900" y="1371600"/>
            <a:ext cx="8216900" cy="41021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666FA9-3CD3-544E-AF48-CF5B77FB07D1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676AE8C-E737-5B43-ACE9-50A35BD1936B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</p:spTree>
    <p:extLst>
      <p:ext uri="{BB962C8B-B14F-4D97-AF65-F5344CB8AC3E}">
        <p14:creationId xmlns:p14="http://schemas.microsoft.com/office/powerpoint/2010/main" val="2008835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21</Words>
  <Application>Microsoft Macintosh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16</cp:revision>
  <dcterms:created xsi:type="dcterms:W3CDTF">2020-06-25T21:30:15Z</dcterms:created>
  <dcterms:modified xsi:type="dcterms:W3CDTF">2020-07-24T18:26:50Z</dcterms:modified>
</cp:coreProperties>
</file>