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1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EAB34-48B3-1448-B50C-9702FEBD26AD}"/>
              </a:ext>
            </a:extLst>
          </p:cNvPr>
          <p:cNvSpPr txBox="1"/>
          <p:nvPr/>
        </p:nvSpPr>
        <p:spPr>
          <a:xfrm>
            <a:off x="1586344" y="150648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unfoliated protolith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F6A6E-EF8B-A74D-9EB5-0BE4E3DDBAA2}"/>
              </a:ext>
            </a:extLst>
          </p:cNvPr>
          <p:cNvSpPr txBox="1"/>
          <p:nvPr/>
        </p:nvSpPr>
        <p:spPr>
          <a:xfrm>
            <a:off x="5377259" y="1424482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foliated metamorphic rock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F6237E-4443-6E4B-B7B0-D22D9D7D6E89}"/>
              </a:ext>
            </a:extLst>
          </p:cNvPr>
          <p:cNvSpPr txBox="1"/>
          <p:nvPr/>
        </p:nvSpPr>
        <p:spPr>
          <a:xfrm>
            <a:off x="3428084" y="21086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Metamorphic Foliation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8FA30C-7DC9-4641-AAD3-250B8B95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0" y="1941771"/>
            <a:ext cx="8431619" cy="4085154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DC67F9-7C6E-D142-A893-EA697E726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9" t="22326" r="4119" b="34440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F6239B-85A9-884F-A94F-0812815B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0" y="1941771"/>
            <a:ext cx="8431619" cy="40851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DEAB34-48B3-1448-B50C-9702FEBD26AD}"/>
              </a:ext>
            </a:extLst>
          </p:cNvPr>
          <p:cNvSpPr txBox="1"/>
          <p:nvPr/>
        </p:nvSpPr>
        <p:spPr>
          <a:xfrm>
            <a:off x="219404" y="1391418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⠥⠝⠋⠕⠇⠊⠁⠞⠫ ⠏⠗⠕⠞⠕⠇⠊⠹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F6A6E-EF8B-A74D-9EB5-0BE4E3DDBAA2}"/>
              </a:ext>
            </a:extLst>
          </p:cNvPr>
          <p:cNvSpPr txBox="1"/>
          <p:nvPr/>
        </p:nvSpPr>
        <p:spPr>
          <a:xfrm>
            <a:off x="4693715" y="1242563"/>
            <a:ext cx="3749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cs typeface="Arial" panose="020B0604020202020204" pitchFamily="34" charset="0"/>
              </a:rPr>
              <a:t>⠋⠕⠇⠊⠁⠞⠫</a:t>
            </a:r>
          </a:p>
          <a:p>
            <a:pPr algn="ctr"/>
            <a:r>
              <a:rPr lang="en-US" sz="2400">
                <a:latin typeface="Swell Braille" pitchFamily="49"/>
                <a:cs typeface="Arial" panose="020B0604020202020204" pitchFamily="34" charset="0"/>
              </a:rPr>
              <a:t>⠍⠑⠞⠁⠍⠕⠗⠏⠓⠊⠉⠀⠗⠕⠉⠅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F6237E-4443-6E4B-B7B0-D22D9D7D6E89}"/>
              </a:ext>
            </a:extLst>
          </p:cNvPr>
          <p:cNvSpPr txBox="1"/>
          <p:nvPr/>
        </p:nvSpPr>
        <p:spPr>
          <a:xfrm>
            <a:off x="2279768" y="264031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⠠⠍⠑⠞⠁⠍⠕⠗⠏⠓⠊⠉⠀⠠⠋⠕⠇⠊⠁⠰⠝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EBADAC-C1F2-7447-B71A-FDDE3214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9" t="22326" r="4119" b="34440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BEE6A4-668E-E94F-BD15-C62454CF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0" y="1941771"/>
            <a:ext cx="8431619" cy="408515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013CAF-43DB-2349-8239-3DA3D71B8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9" t="22326" r="4119" b="34440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15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35</cp:revision>
  <dcterms:created xsi:type="dcterms:W3CDTF">2020-06-25T21:30:15Z</dcterms:created>
  <dcterms:modified xsi:type="dcterms:W3CDTF">2020-07-24T19:01:20Z</dcterms:modified>
</cp:coreProperties>
</file>