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134470" y="38908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429490" y="124610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11AE66-8BF6-7A43-9CFF-A3402AD145A9}"/>
              </a:ext>
            </a:extLst>
          </p:cNvPr>
          <p:cNvSpPr txBox="1"/>
          <p:nvPr/>
        </p:nvSpPr>
        <p:spPr>
          <a:xfrm>
            <a:off x="895228" y="90042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very poorly sorted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5BEE5-BEF9-B74F-8ADA-65844743A207}"/>
              </a:ext>
            </a:extLst>
          </p:cNvPr>
          <p:cNvSpPr txBox="1"/>
          <p:nvPr/>
        </p:nvSpPr>
        <p:spPr>
          <a:xfrm>
            <a:off x="3810341" y="90042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poorly sorted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6DC0-A1F8-1449-925A-83853D246B30}"/>
              </a:ext>
            </a:extLst>
          </p:cNvPr>
          <p:cNvSpPr txBox="1"/>
          <p:nvPr/>
        </p:nvSpPr>
        <p:spPr>
          <a:xfrm>
            <a:off x="6437426" y="900427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moderately sorted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8F643-42F5-2F41-BF5C-BB1462C38BBD}"/>
              </a:ext>
            </a:extLst>
          </p:cNvPr>
          <p:cNvSpPr txBox="1"/>
          <p:nvPr/>
        </p:nvSpPr>
        <p:spPr>
          <a:xfrm>
            <a:off x="7219489" y="3973481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very well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862BA-9DA8-084E-9F28-998707F17D59}"/>
              </a:ext>
            </a:extLst>
          </p:cNvPr>
          <p:cNvSpPr txBox="1"/>
          <p:nvPr/>
        </p:nvSpPr>
        <p:spPr>
          <a:xfrm>
            <a:off x="965200" y="40816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well sorted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428084" y="21086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Sedimentary Sorting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052520-8C12-F643-AC52-13A34C4B1A50}"/>
              </a:ext>
            </a:extLst>
          </p:cNvPr>
          <p:cNvSpPr/>
          <p:nvPr/>
        </p:nvSpPr>
        <p:spPr>
          <a:xfrm>
            <a:off x="4375610" y="6529647"/>
            <a:ext cx="50023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7.5 (c)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134470" y="52624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429490" y="138326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11AE66-8BF6-7A43-9CFF-A3402AD145A9}"/>
              </a:ext>
            </a:extLst>
          </p:cNvPr>
          <p:cNvSpPr txBox="1"/>
          <p:nvPr/>
        </p:nvSpPr>
        <p:spPr>
          <a:xfrm>
            <a:off x="686031" y="694687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⠧⠀⠏⠕⠕⠗⠇⠽</a:t>
            </a:r>
          </a:p>
          <a:p>
            <a:pPr algn="ctr"/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5BEE5-BEF9-B74F-8ADA-65844743A207}"/>
              </a:ext>
            </a:extLst>
          </p:cNvPr>
          <p:cNvSpPr txBox="1"/>
          <p:nvPr/>
        </p:nvSpPr>
        <p:spPr>
          <a:xfrm>
            <a:off x="3761164" y="694687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⠏⠕⠕⠗⠇⠽</a:t>
            </a:r>
          </a:p>
          <a:p>
            <a:pPr algn="ctr"/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6DC0-A1F8-1449-925A-83853D246B30}"/>
              </a:ext>
            </a:extLst>
          </p:cNvPr>
          <p:cNvSpPr txBox="1"/>
          <p:nvPr/>
        </p:nvSpPr>
        <p:spPr>
          <a:xfrm>
            <a:off x="6173471" y="694687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⠍⠕⠙⠻⠁⠞⠑⠇⠽</a:t>
            </a:r>
          </a:p>
          <a:p>
            <a:pPr algn="ctr"/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18F643-42F5-2F41-BF5C-BB1462C38BBD}"/>
              </a:ext>
            </a:extLst>
          </p:cNvPr>
          <p:cNvSpPr txBox="1"/>
          <p:nvPr/>
        </p:nvSpPr>
        <p:spPr>
          <a:xfrm>
            <a:off x="7171489" y="4247801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⠧⠀⠺⠑⠇⠇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862BA-9DA8-084E-9F28-998707F17D59}"/>
              </a:ext>
            </a:extLst>
          </p:cNvPr>
          <p:cNvSpPr txBox="1"/>
          <p:nvPr/>
        </p:nvSpPr>
        <p:spPr>
          <a:xfrm>
            <a:off x="679450" y="4247801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⠺⠑⠇⠇</a:t>
            </a:r>
          </a:p>
          <a:p>
            <a:r>
              <a:rPr lang="en-US" sz="2400">
                <a:latin typeface="Swell Braille" pitchFamily="49"/>
              </a:rPr>
              <a:t>⠎⠕⠗⠞⠫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050894" y="153718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  <a:cs typeface="Arial" panose="020B0604020202020204" pitchFamily="34" charset="0"/>
              </a:rPr>
              <a:t>⠎⠫⠊⠍⠢⠞⠜⠽⠀⠎⠕⠗⠞⠬</a:t>
            </a:r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346F369-6A42-FF44-9495-D0B80678D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40"/>
          <a:stretch/>
        </p:blipFill>
        <p:spPr>
          <a:xfrm>
            <a:off x="268941" y="196630"/>
            <a:ext cx="8875059" cy="614888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87318BF-A6D5-274F-AC6C-9408DE515F42}"/>
              </a:ext>
            </a:extLst>
          </p:cNvPr>
          <p:cNvGrpSpPr/>
          <p:nvPr/>
        </p:nvGrpSpPr>
        <p:grpSpPr>
          <a:xfrm>
            <a:off x="563961" y="1053650"/>
            <a:ext cx="8091056" cy="5197648"/>
            <a:chOff x="429490" y="863602"/>
            <a:chExt cx="8091056" cy="51976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EEE97-94F1-EF43-A44E-9BC834D1C284}"/>
                </a:ext>
              </a:extLst>
            </p:cNvPr>
            <p:cNvSpPr/>
            <p:nvPr/>
          </p:nvSpPr>
          <p:spPr>
            <a:xfrm>
              <a:off x="1907539" y="3493540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2750A7-D0E0-404D-A4EC-AC940535B137}"/>
                </a:ext>
              </a:extLst>
            </p:cNvPr>
            <p:cNvSpPr/>
            <p:nvPr/>
          </p:nvSpPr>
          <p:spPr>
            <a:xfrm>
              <a:off x="3172690" y="872838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5E2D7-CB71-3C4F-ABE4-2246387EC987}"/>
                </a:ext>
              </a:extLst>
            </p:cNvPr>
            <p:cNvSpPr/>
            <p:nvPr/>
          </p:nvSpPr>
          <p:spPr>
            <a:xfrm>
              <a:off x="5952836" y="863602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6D324C-41F9-F741-8A12-334143145B5F}"/>
                </a:ext>
              </a:extLst>
            </p:cNvPr>
            <p:cNvSpPr/>
            <p:nvPr/>
          </p:nvSpPr>
          <p:spPr>
            <a:xfrm>
              <a:off x="429490" y="88207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5955E-1BA3-4748-A209-893C00754D38}"/>
                </a:ext>
              </a:extLst>
            </p:cNvPr>
            <p:cNvSpPr/>
            <p:nvPr/>
          </p:nvSpPr>
          <p:spPr>
            <a:xfrm>
              <a:off x="4710545" y="3491346"/>
              <a:ext cx="2567710" cy="2567710"/>
            </a:xfrm>
            <a:prstGeom prst="ellipse">
              <a:avLst/>
            </a:prstGeom>
            <a:noFill/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1FC3EF-24B3-0147-88A6-4E9A5FD29053}"/>
                </a:ext>
              </a:extLst>
            </p:cNvPr>
            <p:cNvSpPr/>
            <p:nvPr/>
          </p:nvSpPr>
          <p:spPr>
            <a:xfrm>
              <a:off x="544948" y="1015999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6483F0-609F-0A44-9A28-2FE9C92A547D}"/>
                </a:ext>
              </a:extLst>
            </p:cNvPr>
            <p:cNvSpPr/>
            <p:nvPr/>
          </p:nvSpPr>
          <p:spPr>
            <a:xfrm>
              <a:off x="3292766" y="1002145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CF3ED2-AE42-F346-A343-A452DFDEB561}"/>
                </a:ext>
              </a:extLst>
            </p:cNvPr>
            <p:cNvSpPr/>
            <p:nvPr/>
          </p:nvSpPr>
          <p:spPr>
            <a:xfrm>
              <a:off x="6072911" y="992908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87E216-54AF-1C4C-8F7E-3C61E53861E7}"/>
                </a:ext>
              </a:extLst>
            </p:cNvPr>
            <p:cNvSpPr/>
            <p:nvPr/>
          </p:nvSpPr>
          <p:spPr>
            <a:xfrm>
              <a:off x="2036621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13293-25F8-FD4B-9445-E8BDC0FEF3DE}"/>
                </a:ext>
              </a:extLst>
            </p:cNvPr>
            <p:cNvSpPr/>
            <p:nvPr/>
          </p:nvSpPr>
          <p:spPr>
            <a:xfrm>
              <a:off x="4835239" y="3616036"/>
              <a:ext cx="2309091" cy="2309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2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50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33</cp:revision>
  <dcterms:created xsi:type="dcterms:W3CDTF">2020-06-25T21:30:15Z</dcterms:created>
  <dcterms:modified xsi:type="dcterms:W3CDTF">2020-07-24T18:32:56Z</dcterms:modified>
</cp:coreProperties>
</file>