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8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oils4teachers.org/soil-horiz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1403498" y="6530445"/>
            <a:ext cx="77405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Fig. B.11 (b) in Marshak, 2019</a:t>
            </a:r>
            <a:r>
              <a:rPr lang="en-US" sz="1000" b="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 edition and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https://www.soils4teachers.org/soil-horizons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6E23892-C5B5-4344-A06D-36DC6C791E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2" t="14833" r="56182" b="5000"/>
          <a:stretch/>
        </p:blipFill>
        <p:spPr>
          <a:xfrm>
            <a:off x="1371601" y="720090"/>
            <a:ext cx="3051810" cy="549783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22966B-BCB5-874B-A9A9-FAD39CCC96FF}"/>
              </a:ext>
            </a:extLst>
          </p:cNvPr>
          <p:cNvCxnSpPr>
            <a:cxnSpLocks/>
          </p:cNvCxnSpPr>
          <p:nvPr/>
        </p:nvCxnSpPr>
        <p:spPr>
          <a:xfrm>
            <a:off x="1196340" y="414909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506A1B-14F8-1E40-9496-74FBAB7627AB}"/>
              </a:ext>
            </a:extLst>
          </p:cNvPr>
          <p:cNvCxnSpPr>
            <a:cxnSpLocks/>
          </p:cNvCxnSpPr>
          <p:nvPr/>
        </p:nvCxnSpPr>
        <p:spPr>
          <a:xfrm>
            <a:off x="1196340" y="496443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F482EA-BB3E-8143-A9A0-EF6F1736D76A}"/>
              </a:ext>
            </a:extLst>
          </p:cNvPr>
          <p:cNvCxnSpPr>
            <a:cxnSpLocks/>
          </p:cNvCxnSpPr>
          <p:nvPr/>
        </p:nvCxnSpPr>
        <p:spPr>
          <a:xfrm>
            <a:off x="1196340" y="241554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727842-D299-9C48-B525-5F98A37107E9}"/>
              </a:ext>
            </a:extLst>
          </p:cNvPr>
          <p:cNvCxnSpPr>
            <a:cxnSpLocks/>
          </p:cNvCxnSpPr>
          <p:nvPr/>
        </p:nvCxnSpPr>
        <p:spPr>
          <a:xfrm>
            <a:off x="1196340" y="328803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C4FBB1-5835-1045-A614-32349E691F20}"/>
              </a:ext>
            </a:extLst>
          </p:cNvPr>
          <p:cNvCxnSpPr>
            <a:cxnSpLocks/>
          </p:cNvCxnSpPr>
          <p:nvPr/>
        </p:nvCxnSpPr>
        <p:spPr>
          <a:xfrm>
            <a:off x="1196340" y="131064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ACADC7-BE63-A645-AF65-A9A1F8769F6E}"/>
              </a:ext>
            </a:extLst>
          </p:cNvPr>
          <p:cNvCxnSpPr>
            <a:cxnSpLocks/>
          </p:cNvCxnSpPr>
          <p:nvPr/>
        </p:nvCxnSpPr>
        <p:spPr>
          <a:xfrm>
            <a:off x="1196340" y="141351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BDCA75-DE98-D844-857E-4DED28EE55B3}"/>
              </a:ext>
            </a:extLst>
          </p:cNvPr>
          <p:cNvSpPr txBox="1"/>
          <p:nvPr/>
        </p:nvSpPr>
        <p:spPr>
          <a:xfrm>
            <a:off x="742950" y="121158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2ACE44-4BCE-F348-8976-9A3AD35EE185}"/>
              </a:ext>
            </a:extLst>
          </p:cNvPr>
          <p:cNvSpPr txBox="1"/>
          <p:nvPr/>
        </p:nvSpPr>
        <p:spPr>
          <a:xfrm>
            <a:off x="742950" y="17983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9CCE2B-11D5-874A-884B-54E7313EC39A}"/>
              </a:ext>
            </a:extLst>
          </p:cNvPr>
          <p:cNvSpPr txBox="1"/>
          <p:nvPr/>
        </p:nvSpPr>
        <p:spPr>
          <a:xfrm>
            <a:off x="742950" y="27127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879AAB-64E0-5E49-B194-CA5F736E9326}"/>
              </a:ext>
            </a:extLst>
          </p:cNvPr>
          <p:cNvSpPr txBox="1"/>
          <p:nvPr/>
        </p:nvSpPr>
        <p:spPr>
          <a:xfrm>
            <a:off x="742950" y="357378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2DF3A3-3C61-7340-A4C6-9D2AD9588724}"/>
              </a:ext>
            </a:extLst>
          </p:cNvPr>
          <p:cNvSpPr txBox="1"/>
          <p:nvPr/>
        </p:nvSpPr>
        <p:spPr>
          <a:xfrm>
            <a:off x="742950" y="441198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242AE6-7756-5A44-8610-0A1DDA8FE6AF}"/>
              </a:ext>
            </a:extLst>
          </p:cNvPr>
          <p:cNvSpPr txBox="1"/>
          <p:nvPr/>
        </p:nvSpPr>
        <p:spPr>
          <a:xfrm>
            <a:off x="4480560" y="540639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solid bedrock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106882-68B4-7844-A0D5-0919E29CBA0D}"/>
              </a:ext>
            </a:extLst>
          </p:cNvPr>
          <p:cNvSpPr txBox="1"/>
          <p:nvPr/>
        </p:nvSpPr>
        <p:spPr>
          <a:xfrm>
            <a:off x="4480560" y="162687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topsoil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201221-5F82-DF40-9BF9-0BB1399D26EE}"/>
              </a:ext>
            </a:extLst>
          </p:cNvPr>
          <p:cNvSpPr txBox="1"/>
          <p:nvPr/>
        </p:nvSpPr>
        <p:spPr>
          <a:xfrm>
            <a:off x="7139940" y="289941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regolith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0742D9-E2CB-9841-ABB9-44026F1863AA}"/>
              </a:ext>
            </a:extLst>
          </p:cNvPr>
          <p:cNvSpPr txBox="1"/>
          <p:nvPr/>
        </p:nvSpPr>
        <p:spPr>
          <a:xfrm>
            <a:off x="4480560" y="267081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E5246D-8442-B745-BF38-22DCA8DEF024}"/>
              </a:ext>
            </a:extLst>
          </p:cNvPr>
          <p:cNvSpPr txBox="1"/>
          <p:nvPr/>
        </p:nvSpPr>
        <p:spPr>
          <a:xfrm>
            <a:off x="4480560" y="363474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subsoil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A1318B-6FCF-8841-A7B7-053E0C959DCC}"/>
              </a:ext>
            </a:extLst>
          </p:cNvPr>
          <p:cNvSpPr txBox="1"/>
          <p:nvPr/>
        </p:nvSpPr>
        <p:spPr>
          <a:xfrm>
            <a:off x="4480560" y="445008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weathered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bedrock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CC19A148-C16A-5843-B9F1-57F65DB8D304}"/>
              </a:ext>
            </a:extLst>
          </p:cNvPr>
          <p:cNvSpPr/>
          <p:nvPr/>
        </p:nvSpPr>
        <p:spPr>
          <a:xfrm>
            <a:off x="4183380" y="1280160"/>
            <a:ext cx="217170" cy="109728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C0FE8B9-0468-D74E-9B32-0A6949447B24}"/>
              </a:ext>
            </a:extLst>
          </p:cNvPr>
          <p:cNvSpPr/>
          <p:nvPr/>
        </p:nvSpPr>
        <p:spPr>
          <a:xfrm>
            <a:off x="6850380" y="1283970"/>
            <a:ext cx="247650" cy="365379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7A0970CC-9845-7B4A-AEA8-875B7E672AAD}"/>
              </a:ext>
            </a:extLst>
          </p:cNvPr>
          <p:cNvSpPr/>
          <p:nvPr/>
        </p:nvSpPr>
        <p:spPr>
          <a:xfrm>
            <a:off x="4183380" y="2407920"/>
            <a:ext cx="251460" cy="88392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9870C432-CD82-064A-B212-C0F339C35418}"/>
              </a:ext>
            </a:extLst>
          </p:cNvPr>
          <p:cNvSpPr/>
          <p:nvPr/>
        </p:nvSpPr>
        <p:spPr>
          <a:xfrm>
            <a:off x="4194810" y="3326130"/>
            <a:ext cx="228600" cy="97155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34F66578-5B5C-1942-A349-465495B50839}"/>
              </a:ext>
            </a:extLst>
          </p:cNvPr>
          <p:cNvSpPr/>
          <p:nvPr/>
        </p:nvSpPr>
        <p:spPr>
          <a:xfrm>
            <a:off x="4194810" y="4347210"/>
            <a:ext cx="251460" cy="57912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C5940A04-B5F7-D042-ADA7-E0CB6A5AD17B}"/>
              </a:ext>
            </a:extLst>
          </p:cNvPr>
          <p:cNvSpPr/>
          <p:nvPr/>
        </p:nvSpPr>
        <p:spPr>
          <a:xfrm>
            <a:off x="4210050" y="4979670"/>
            <a:ext cx="250346" cy="121539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1BB014-2F2F-AB47-AFC7-A6724AD15971}"/>
              </a:ext>
            </a:extLst>
          </p:cNvPr>
          <p:cNvSpPr/>
          <p:nvPr/>
        </p:nvSpPr>
        <p:spPr>
          <a:xfrm>
            <a:off x="4194810" y="6126480"/>
            <a:ext cx="262890" cy="125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6410-DB27-B74E-BCDC-9331EF555CED}"/>
              </a:ext>
            </a:extLst>
          </p:cNvPr>
          <p:cNvSpPr txBox="1"/>
          <p:nvPr/>
        </p:nvSpPr>
        <p:spPr>
          <a:xfrm>
            <a:off x="3843553" y="28024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Soil Horizons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5C9DB81-9FA2-024E-A256-0154BF4BAD40}"/>
              </a:ext>
            </a:extLst>
          </p:cNvPr>
          <p:cNvSpPr/>
          <p:nvPr/>
        </p:nvSpPr>
        <p:spPr>
          <a:xfrm>
            <a:off x="3920490" y="4331970"/>
            <a:ext cx="8001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289573E0-E6C4-EF4B-B921-7A6D17567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2" t="14833" r="56182" b="5000"/>
          <a:stretch/>
        </p:blipFill>
        <p:spPr>
          <a:xfrm>
            <a:off x="1371601" y="720090"/>
            <a:ext cx="3051810" cy="549783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48B90A-568B-224B-AFFB-A0356A2B4277}"/>
              </a:ext>
            </a:extLst>
          </p:cNvPr>
          <p:cNvCxnSpPr>
            <a:cxnSpLocks/>
          </p:cNvCxnSpPr>
          <p:nvPr/>
        </p:nvCxnSpPr>
        <p:spPr>
          <a:xfrm>
            <a:off x="1196340" y="414909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512328-4ED8-8642-8540-E2B3CD8C01BC}"/>
              </a:ext>
            </a:extLst>
          </p:cNvPr>
          <p:cNvCxnSpPr>
            <a:cxnSpLocks/>
          </p:cNvCxnSpPr>
          <p:nvPr/>
        </p:nvCxnSpPr>
        <p:spPr>
          <a:xfrm>
            <a:off x="1196340" y="496443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D3828B-6287-7042-BD6C-6EC09CFEE8A6}"/>
              </a:ext>
            </a:extLst>
          </p:cNvPr>
          <p:cNvCxnSpPr>
            <a:cxnSpLocks/>
          </p:cNvCxnSpPr>
          <p:nvPr/>
        </p:nvCxnSpPr>
        <p:spPr>
          <a:xfrm>
            <a:off x="1196340" y="241554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DE4BCA-8B91-5048-8D02-C59CBF0ADD01}"/>
              </a:ext>
            </a:extLst>
          </p:cNvPr>
          <p:cNvCxnSpPr>
            <a:cxnSpLocks/>
          </p:cNvCxnSpPr>
          <p:nvPr/>
        </p:nvCxnSpPr>
        <p:spPr>
          <a:xfrm>
            <a:off x="1196340" y="328803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5D4911-22F3-924D-BF12-338435C7AA2C}"/>
              </a:ext>
            </a:extLst>
          </p:cNvPr>
          <p:cNvCxnSpPr>
            <a:cxnSpLocks/>
          </p:cNvCxnSpPr>
          <p:nvPr/>
        </p:nvCxnSpPr>
        <p:spPr>
          <a:xfrm>
            <a:off x="1196340" y="131064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53A9349-BAD4-5C44-9248-9A28561C3BCA}"/>
              </a:ext>
            </a:extLst>
          </p:cNvPr>
          <p:cNvCxnSpPr>
            <a:cxnSpLocks/>
          </p:cNvCxnSpPr>
          <p:nvPr/>
        </p:nvCxnSpPr>
        <p:spPr>
          <a:xfrm>
            <a:off x="1196340" y="1413510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EF92009-95D6-B14A-9FF1-7B6100A97651}"/>
              </a:ext>
            </a:extLst>
          </p:cNvPr>
          <p:cNvSpPr txBox="1"/>
          <p:nvPr/>
        </p:nvSpPr>
        <p:spPr>
          <a:xfrm>
            <a:off x="583459" y="1147784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381326-C60C-AC4E-B243-E934E106AC53}"/>
              </a:ext>
            </a:extLst>
          </p:cNvPr>
          <p:cNvSpPr txBox="1"/>
          <p:nvPr/>
        </p:nvSpPr>
        <p:spPr>
          <a:xfrm>
            <a:off x="583459" y="1734524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B47FB7-1435-5A43-9C73-265A4D95AE31}"/>
              </a:ext>
            </a:extLst>
          </p:cNvPr>
          <p:cNvSpPr txBox="1"/>
          <p:nvPr/>
        </p:nvSpPr>
        <p:spPr>
          <a:xfrm>
            <a:off x="583459" y="2648924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⠠⠑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4E6987-3B57-CE49-814D-82AF71B7B442}"/>
              </a:ext>
            </a:extLst>
          </p:cNvPr>
          <p:cNvSpPr txBox="1"/>
          <p:nvPr/>
        </p:nvSpPr>
        <p:spPr>
          <a:xfrm>
            <a:off x="583459" y="3509984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⠠⠃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863F33-3900-AD44-8B9E-56DA4C186D19}"/>
              </a:ext>
            </a:extLst>
          </p:cNvPr>
          <p:cNvSpPr txBox="1"/>
          <p:nvPr/>
        </p:nvSpPr>
        <p:spPr>
          <a:xfrm>
            <a:off x="583459" y="4348184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⠠⠉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2F5132-D8BC-2940-9BAC-F920DDA5C610}"/>
              </a:ext>
            </a:extLst>
          </p:cNvPr>
          <p:cNvSpPr txBox="1"/>
          <p:nvPr/>
        </p:nvSpPr>
        <p:spPr>
          <a:xfrm>
            <a:off x="4480560" y="5406390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⠎⠕⠇⠊⠙⠀⠃⠫⠗⠕⠉⠅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25EDE6-3B3A-3B4B-B5B9-85EA9381DCFB}"/>
              </a:ext>
            </a:extLst>
          </p:cNvPr>
          <p:cNvSpPr txBox="1"/>
          <p:nvPr/>
        </p:nvSpPr>
        <p:spPr>
          <a:xfrm>
            <a:off x="4480560" y="162687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⠞⠕⠏⠎⠕⠊⠇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012C81-5EEF-3F49-AD03-6EF9EE691038}"/>
              </a:ext>
            </a:extLst>
          </p:cNvPr>
          <p:cNvSpPr txBox="1"/>
          <p:nvPr/>
        </p:nvSpPr>
        <p:spPr>
          <a:xfrm>
            <a:off x="7139940" y="289941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⠗⠑⠛⠕⠇⠊⠹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B5E641-839E-544B-8E2A-9708925399A6}"/>
              </a:ext>
            </a:extLst>
          </p:cNvPr>
          <p:cNvSpPr txBox="1"/>
          <p:nvPr/>
        </p:nvSpPr>
        <p:spPr>
          <a:xfrm>
            <a:off x="4480560" y="2670810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⠞⠗⠁⠝⠎⠊⠰⠝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1561EC-2838-DB48-B6B4-29EC775948CC}"/>
              </a:ext>
            </a:extLst>
          </p:cNvPr>
          <p:cNvSpPr txBox="1"/>
          <p:nvPr/>
        </p:nvSpPr>
        <p:spPr>
          <a:xfrm>
            <a:off x="4480560" y="363474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⠎⠥⠃⠎⠕⠊⠇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51A6A8-9FC1-944C-ADCB-6A5605FCA643}"/>
              </a:ext>
            </a:extLst>
          </p:cNvPr>
          <p:cNvSpPr txBox="1"/>
          <p:nvPr/>
        </p:nvSpPr>
        <p:spPr>
          <a:xfrm>
            <a:off x="4480560" y="4365018"/>
            <a:ext cx="1521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⠺⠂⠞⠐⠓⠙</a:t>
            </a:r>
          </a:p>
          <a:p>
            <a:r>
              <a:rPr lang="en-US" sz="2400">
                <a:latin typeface="Swell Braille" pitchFamily="49"/>
              </a:rPr>
              <a:t>⠃⠫⠗⠕⠉⠅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09DCAC83-0AD9-8D49-8E8A-4E2114521179}"/>
              </a:ext>
            </a:extLst>
          </p:cNvPr>
          <p:cNvSpPr/>
          <p:nvPr/>
        </p:nvSpPr>
        <p:spPr>
          <a:xfrm>
            <a:off x="4183380" y="1280160"/>
            <a:ext cx="217170" cy="109728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181D7FAA-4892-3140-95A4-B4D6C95FFABB}"/>
              </a:ext>
            </a:extLst>
          </p:cNvPr>
          <p:cNvSpPr/>
          <p:nvPr/>
        </p:nvSpPr>
        <p:spPr>
          <a:xfrm>
            <a:off x="6850380" y="1283970"/>
            <a:ext cx="247650" cy="365379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0F4EDCA5-5ACE-5A44-863E-69EE80AE295A}"/>
              </a:ext>
            </a:extLst>
          </p:cNvPr>
          <p:cNvSpPr/>
          <p:nvPr/>
        </p:nvSpPr>
        <p:spPr>
          <a:xfrm>
            <a:off x="4183380" y="2407920"/>
            <a:ext cx="251460" cy="88392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D66BEA8C-DE29-A74A-B300-92131AB07FC0}"/>
              </a:ext>
            </a:extLst>
          </p:cNvPr>
          <p:cNvSpPr/>
          <p:nvPr/>
        </p:nvSpPr>
        <p:spPr>
          <a:xfrm>
            <a:off x="4194810" y="3326130"/>
            <a:ext cx="228600" cy="97155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E40A831B-7C43-A440-B215-2E7E2ED7A8AF}"/>
              </a:ext>
            </a:extLst>
          </p:cNvPr>
          <p:cNvSpPr/>
          <p:nvPr/>
        </p:nvSpPr>
        <p:spPr>
          <a:xfrm>
            <a:off x="4194810" y="4347210"/>
            <a:ext cx="251460" cy="57912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435E6B8E-AD91-B349-AE93-0C27BBAEF6FF}"/>
              </a:ext>
            </a:extLst>
          </p:cNvPr>
          <p:cNvSpPr/>
          <p:nvPr/>
        </p:nvSpPr>
        <p:spPr>
          <a:xfrm>
            <a:off x="4210050" y="4979670"/>
            <a:ext cx="250346" cy="121539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770BA3-3A88-674B-A85B-A599BF3DEBC8}"/>
              </a:ext>
            </a:extLst>
          </p:cNvPr>
          <p:cNvSpPr/>
          <p:nvPr/>
        </p:nvSpPr>
        <p:spPr>
          <a:xfrm>
            <a:off x="4194810" y="6126480"/>
            <a:ext cx="262890" cy="125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AD4088-1F0F-7B40-BF8A-383F322C53AD}"/>
              </a:ext>
            </a:extLst>
          </p:cNvPr>
          <p:cNvSpPr/>
          <p:nvPr/>
        </p:nvSpPr>
        <p:spPr>
          <a:xfrm>
            <a:off x="3920490" y="4331970"/>
            <a:ext cx="8001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92782B-A8E1-2C47-AB89-843C8169759F}"/>
              </a:ext>
            </a:extLst>
          </p:cNvPr>
          <p:cNvSpPr/>
          <p:nvPr/>
        </p:nvSpPr>
        <p:spPr>
          <a:xfrm>
            <a:off x="3043599" y="352279"/>
            <a:ext cx="363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⠠⠎⠕⠊⠇⠀⠠⠓⠕⠗⠊⠵⠕⠝⠎</a:t>
            </a:r>
          </a:p>
        </p:txBody>
      </p:sp>
    </p:spTree>
    <p:extLst>
      <p:ext uri="{BB962C8B-B14F-4D97-AF65-F5344CB8AC3E}">
        <p14:creationId xmlns:p14="http://schemas.microsoft.com/office/powerpoint/2010/main" val="254937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289573E0-E6C4-EF4B-B921-7A6D17567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2" t="14833" r="56182" b="5000"/>
          <a:stretch/>
        </p:blipFill>
        <p:spPr>
          <a:xfrm>
            <a:off x="3072810" y="613765"/>
            <a:ext cx="3051810" cy="549783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48B90A-568B-224B-AFFB-A0356A2B4277}"/>
              </a:ext>
            </a:extLst>
          </p:cNvPr>
          <p:cNvCxnSpPr>
            <a:cxnSpLocks/>
          </p:cNvCxnSpPr>
          <p:nvPr/>
        </p:nvCxnSpPr>
        <p:spPr>
          <a:xfrm>
            <a:off x="2897549" y="4042765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512328-4ED8-8642-8540-E2B3CD8C01BC}"/>
              </a:ext>
            </a:extLst>
          </p:cNvPr>
          <p:cNvCxnSpPr>
            <a:cxnSpLocks/>
          </p:cNvCxnSpPr>
          <p:nvPr/>
        </p:nvCxnSpPr>
        <p:spPr>
          <a:xfrm>
            <a:off x="2897549" y="4858105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D3828B-6287-7042-BD6C-6EC09CFEE8A6}"/>
              </a:ext>
            </a:extLst>
          </p:cNvPr>
          <p:cNvCxnSpPr>
            <a:cxnSpLocks/>
          </p:cNvCxnSpPr>
          <p:nvPr/>
        </p:nvCxnSpPr>
        <p:spPr>
          <a:xfrm>
            <a:off x="2897549" y="2309215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DE4BCA-8B91-5048-8D02-C59CBF0ADD01}"/>
              </a:ext>
            </a:extLst>
          </p:cNvPr>
          <p:cNvCxnSpPr>
            <a:cxnSpLocks/>
          </p:cNvCxnSpPr>
          <p:nvPr/>
        </p:nvCxnSpPr>
        <p:spPr>
          <a:xfrm>
            <a:off x="2897549" y="3181705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5D4911-22F3-924D-BF12-338435C7AA2C}"/>
              </a:ext>
            </a:extLst>
          </p:cNvPr>
          <p:cNvCxnSpPr>
            <a:cxnSpLocks/>
          </p:cNvCxnSpPr>
          <p:nvPr/>
        </p:nvCxnSpPr>
        <p:spPr>
          <a:xfrm>
            <a:off x="2897549" y="1204315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53A9349-BAD4-5C44-9248-9A28561C3BCA}"/>
              </a:ext>
            </a:extLst>
          </p:cNvPr>
          <p:cNvCxnSpPr>
            <a:cxnSpLocks/>
          </p:cNvCxnSpPr>
          <p:nvPr/>
        </p:nvCxnSpPr>
        <p:spPr>
          <a:xfrm>
            <a:off x="2897549" y="1307185"/>
            <a:ext cx="3657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2AD4088-1F0F-7B40-BF8A-383F322C53AD}"/>
              </a:ext>
            </a:extLst>
          </p:cNvPr>
          <p:cNvSpPr/>
          <p:nvPr/>
        </p:nvSpPr>
        <p:spPr>
          <a:xfrm>
            <a:off x="5621699" y="4225645"/>
            <a:ext cx="8001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5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65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38</cp:revision>
  <dcterms:created xsi:type="dcterms:W3CDTF">2020-06-25T21:30:15Z</dcterms:created>
  <dcterms:modified xsi:type="dcterms:W3CDTF">2020-07-24T19:02:34Z</dcterms:modified>
</cp:coreProperties>
</file>