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5" r:id="rId3"/>
    <p:sldId id="261" r:id="rId4"/>
    <p:sldId id="264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CD3FADFC-B692-B242-9B78-A495066D3C8D}"/>
              </a:ext>
            </a:extLst>
          </p:cNvPr>
          <p:cNvSpPr/>
          <p:nvPr/>
        </p:nvSpPr>
        <p:spPr>
          <a:xfrm>
            <a:off x="6177435" y="2142906"/>
            <a:ext cx="1137765" cy="1773936"/>
          </a:xfrm>
          <a:custGeom>
            <a:avLst/>
            <a:gdLst>
              <a:gd name="connsiteX0" fmla="*/ 0 w 1137765"/>
              <a:gd name="connsiteY0" fmla="*/ 1717117 h 1772959"/>
              <a:gd name="connsiteX1" fmla="*/ 0 w 1137765"/>
              <a:gd name="connsiteY1" fmla="*/ 1717117 h 1772959"/>
              <a:gd name="connsiteX2" fmla="*/ 6980 w 1137765"/>
              <a:gd name="connsiteY2" fmla="*/ 1605435 h 1772959"/>
              <a:gd name="connsiteX3" fmla="*/ 300147 w 1137765"/>
              <a:gd name="connsiteY3" fmla="*/ 1430931 h 1772959"/>
              <a:gd name="connsiteX4" fmla="*/ 321087 w 1137765"/>
              <a:gd name="connsiteY4" fmla="*/ 1333209 h 1772959"/>
              <a:gd name="connsiteX5" fmla="*/ 425789 w 1137765"/>
              <a:gd name="connsiteY5" fmla="*/ 1151725 h 1772959"/>
              <a:gd name="connsiteX6" fmla="*/ 725936 w 1137765"/>
              <a:gd name="connsiteY6" fmla="*/ 893459 h 1772959"/>
              <a:gd name="connsiteX7" fmla="*/ 760837 w 1137765"/>
              <a:gd name="connsiteY7" fmla="*/ 816678 h 1772959"/>
              <a:gd name="connsiteX8" fmla="*/ 865539 w 1137765"/>
              <a:gd name="connsiteY8" fmla="*/ 795737 h 1772959"/>
              <a:gd name="connsiteX9" fmla="*/ 907420 w 1137765"/>
              <a:gd name="connsiteY9" fmla="*/ 565392 h 1772959"/>
              <a:gd name="connsiteX10" fmla="*/ 816678 w 1137765"/>
              <a:gd name="connsiteY10" fmla="*/ 328067 h 1772959"/>
              <a:gd name="connsiteX11" fmla="*/ 879499 w 1137765"/>
              <a:gd name="connsiteY11" fmla="*/ 258266 h 1772959"/>
              <a:gd name="connsiteX12" fmla="*/ 879499 w 1137765"/>
              <a:gd name="connsiteY12" fmla="*/ 97722 h 1772959"/>
              <a:gd name="connsiteX13" fmla="*/ 942321 w 1137765"/>
              <a:gd name="connsiteY13" fmla="*/ 62821 h 1772959"/>
              <a:gd name="connsiteX14" fmla="*/ 1005142 w 1137765"/>
              <a:gd name="connsiteY14" fmla="*/ 0 h 1772959"/>
              <a:gd name="connsiteX15" fmla="*/ 1102864 w 1137765"/>
              <a:gd name="connsiteY15" fmla="*/ 13960 h 1772959"/>
              <a:gd name="connsiteX16" fmla="*/ 1137765 w 1137765"/>
              <a:gd name="connsiteY16" fmla="*/ 69801 h 1772959"/>
              <a:gd name="connsiteX17" fmla="*/ 1047023 w 1137765"/>
              <a:gd name="connsiteY17" fmla="*/ 425789 h 1772959"/>
              <a:gd name="connsiteX18" fmla="*/ 977221 w 1137765"/>
              <a:gd name="connsiteY18" fmla="*/ 809698 h 1772959"/>
              <a:gd name="connsiteX19" fmla="*/ 530492 w 1137765"/>
              <a:gd name="connsiteY19" fmla="*/ 1221527 h 1772959"/>
              <a:gd name="connsiteX20" fmla="*/ 411829 w 1137765"/>
              <a:gd name="connsiteY20" fmla="*/ 1486772 h 1772959"/>
              <a:gd name="connsiteX21" fmla="*/ 69802 w 1137765"/>
              <a:gd name="connsiteY21" fmla="*/ 1682217 h 1772959"/>
              <a:gd name="connsiteX22" fmla="*/ 6980 w 1137765"/>
              <a:gd name="connsiteY22" fmla="*/ 1772959 h 1772959"/>
              <a:gd name="connsiteX23" fmla="*/ 0 w 1137765"/>
              <a:gd name="connsiteY23" fmla="*/ 1717117 h 177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7765" h="1772959">
                <a:moveTo>
                  <a:pt x="0" y="1717117"/>
                </a:moveTo>
                <a:lnTo>
                  <a:pt x="0" y="1717117"/>
                </a:lnTo>
                <a:lnTo>
                  <a:pt x="6980" y="1605435"/>
                </a:lnTo>
                <a:lnTo>
                  <a:pt x="300147" y="1430931"/>
                </a:lnTo>
                <a:lnTo>
                  <a:pt x="321087" y="1333209"/>
                </a:lnTo>
                <a:lnTo>
                  <a:pt x="425789" y="1151725"/>
                </a:lnTo>
                <a:lnTo>
                  <a:pt x="725936" y="893459"/>
                </a:lnTo>
                <a:lnTo>
                  <a:pt x="760837" y="816678"/>
                </a:lnTo>
                <a:lnTo>
                  <a:pt x="865539" y="795737"/>
                </a:lnTo>
                <a:lnTo>
                  <a:pt x="907420" y="565392"/>
                </a:lnTo>
                <a:lnTo>
                  <a:pt x="816678" y="328067"/>
                </a:lnTo>
                <a:lnTo>
                  <a:pt x="879499" y="258266"/>
                </a:lnTo>
                <a:lnTo>
                  <a:pt x="879499" y="97722"/>
                </a:lnTo>
                <a:lnTo>
                  <a:pt x="942321" y="62821"/>
                </a:lnTo>
                <a:lnTo>
                  <a:pt x="1005142" y="0"/>
                </a:lnTo>
                <a:lnTo>
                  <a:pt x="1102864" y="13960"/>
                </a:lnTo>
                <a:lnTo>
                  <a:pt x="1137765" y="69801"/>
                </a:lnTo>
                <a:lnTo>
                  <a:pt x="1047023" y="425789"/>
                </a:lnTo>
                <a:lnTo>
                  <a:pt x="977221" y="809698"/>
                </a:lnTo>
                <a:lnTo>
                  <a:pt x="530492" y="1221527"/>
                </a:lnTo>
                <a:lnTo>
                  <a:pt x="411829" y="1486772"/>
                </a:lnTo>
                <a:lnTo>
                  <a:pt x="69802" y="1682217"/>
                </a:lnTo>
                <a:lnTo>
                  <a:pt x="6980" y="1772959"/>
                </a:lnTo>
                <a:lnTo>
                  <a:pt x="0" y="1717117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36323BE-D208-7447-9E15-9260A69F772B}"/>
              </a:ext>
            </a:extLst>
          </p:cNvPr>
          <p:cNvSpPr/>
          <p:nvPr/>
        </p:nvSpPr>
        <p:spPr>
          <a:xfrm>
            <a:off x="4900067" y="2135927"/>
            <a:ext cx="390889" cy="1442588"/>
          </a:xfrm>
          <a:custGeom>
            <a:avLst/>
            <a:gdLst>
              <a:gd name="connsiteX0" fmla="*/ 355988 w 390889"/>
              <a:gd name="connsiteY0" fmla="*/ 0 h 1437911"/>
              <a:gd name="connsiteX1" fmla="*/ 390889 w 390889"/>
              <a:gd name="connsiteY1" fmla="*/ 69801 h 1437911"/>
              <a:gd name="connsiteX2" fmla="*/ 355988 w 390889"/>
              <a:gd name="connsiteY2" fmla="*/ 244305 h 1437911"/>
              <a:gd name="connsiteX3" fmla="*/ 369948 w 390889"/>
              <a:gd name="connsiteY3" fmla="*/ 307127 h 1437911"/>
              <a:gd name="connsiteX4" fmla="*/ 300147 w 390889"/>
              <a:gd name="connsiteY4" fmla="*/ 362968 h 1437911"/>
              <a:gd name="connsiteX5" fmla="*/ 328067 w 390889"/>
              <a:gd name="connsiteY5" fmla="*/ 425789 h 1437911"/>
              <a:gd name="connsiteX6" fmla="*/ 258266 w 390889"/>
              <a:gd name="connsiteY6" fmla="*/ 488611 h 1437911"/>
              <a:gd name="connsiteX7" fmla="*/ 258266 w 390889"/>
              <a:gd name="connsiteY7" fmla="*/ 488611 h 1437911"/>
              <a:gd name="connsiteX8" fmla="*/ 286186 w 390889"/>
              <a:gd name="connsiteY8" fmla="*/ 600293 h 1437911"/>
              <a:gd name="connsiteX9" fmla="*/ 174504 w 390889"/>
              <a:gd name="connsiteY9" fmla="*/ 753856 h 1437911"/>
              <a:gd name="connsiteX10" fmla="*/ 153564 w 390889"/>
              <a:gd name="connsiteY10" fmla="*/ 900440 h 1437911"/>
              <a:gd name="connsiteX11" fmla="*/ 153564 w 390889"/>
              <a:gd name="connsiteY11" fmla="*/ 1054003 h 1437911"/>
              <a:gd name="connsiteX12" fmla="*/ 209405 w 390889"/>
              <a:gd name="connsiteY12" fmla="*/ 1186626 h 1437911"/>
              <a:gd name="connsiteX13" fmla="*/ 321087 w 390889"/>
              <a:gd name="connsiteY13" fmla="*/ 1242467 h 1437911"/>
              <a:gd name="connsiteX14" fmla="*/ 342028 w 390889"/>
              <a:gd name="connsiteY14" fmla="*/ 1298308 h 1437911"/>
              <a:gd name="connsiteX15" fmla="*/ 321087 w 390889"/>
              <a:gd name="connsiteY15" fmla="*/ 1437911 h 1437911"/>
              <a:gd name="connsiteX16" fmla="*/ 0 w 390889"/>
              <a:gd name="connsiteY16" fmla="*/ 879499 h 1437911"/>
              <a:gd name="connsiteX17" fmla="*/ 97722 w 390889"/>
              <a:gd name="connsiteY17" fmla="*/ 628214 h 1437911"/>
              <a:gd name="connsiteX18" fmla="*/ 20941 w 390889"/>
              <a:gd name="connsiteY18" fmla="*/ 544452 h 1437911"/>
              <a:gd name="connsiteX19" fmla="*/ 41881 w 390889"/>
              <a:gd name="connsiteY19" fmla="*/ 390888 h 1437911"/>
              <a:gd name="connsiteX20" fmla="*/ 174504 w 390889"/>
              <a:gd name="connsiteY20" fmla="*/ 355988 h 1437911"/>
              <a:gd name="connsiteX21" fmla="*/ 174504 w 390889"/>
              <a:gd name="connsiteY21" fmla="*/ 355988 h 1437911"/>
              <a:gd name="connsiteX22" fmla="*/ 258266 w 390889"/>
              <a:gd name="connsiteY22" fmla="*/ 251285 h 1437911"/>
              <a:gd name="connsiteX23" fmla="*/ 223365 w 390889"/>
              <a:gd name="connsiteY23" fmla="*/ 62821 h 1437911"/>
              <a:gd name="connsiteX24" fmla="*/ 223365 w 390889"/>
              <a:gd name="connsiteY24" fmla="*/ 62821 h 1437911"/>
              <a:gd name="connsiteX25" fmla="*/ 355988 w 390889"/>
              <a:gd name="connsiteY25" fmla="*/ 0 h 14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0889" h="1437911">
                <a:moveTo>
                  <a:pt x="355988" y="0"/>
                </a:moveTo>
                <a:lnTo>
                  <a:pt x="390889" y="69801"/>
                </a:lnTo>
                <a:lnTo>
                  <a:pt x="355988" y="244305"/>
                </a:lnTo>
                <a:lnTo>
                  <a:pt x="369948" y="307127"/>
                </a:lnTo>
                <a:lnTo>
                  <a:pt x="300147" y="362968"/>
                </a:lnTo>
                <a:lnTo>
                  <a:pt x="328067" y="425789"/>
                </a:lnTo>
                <a:lnTo>
                  <a:pt x="258266" y="488611"/>
                </a:lnTo>
                <a:lnTo>
                  <a:pt x="258266" y="488611"/>
                </a:lnTo>
                <a:lnTo>
                  <a:pt x="286186" y="600293"/>
                </a:lnTo>
                <a:lnTo>
                  <a:pt x="174504" y="753856"/>
                </a:lnTo>
                <a:lnTo>
                  <a:pt x="153564" y="900440"/>
                </a:lnTo>
                <a:lnTo>
                  <a:pt x="153564" y="1054003"/>
                </a:lnTo>
                <a:lnTo>
                  <a:pt x="209405" y="1186626"/>
                </a:lnTo>
                <a:lnTo>
                  <a:pt x="321087" y="1242467"/>
                </a:lnTo>
                <a:lnTo>
                  <a:pt x="342028" y="1298308"/>
                </a:lnTo>
                <a:lnTo>
                  <a:pt x="321087" y="1437911"/>
                </a:lnTo>
                <a:lnTo>
                  <a:pt x="0" y="879499"/>
                </a:lnTo>
                <a:lnTo>
                  <a:pt x="97722" y="628214"/>
                </a:lnTo>
                <a:lnTo>
                  <a:pt x="20941" y="544452"/>
                </a:lnTo>
                <a:lnTo>
                  <a:pt x="41881" y="390888"/>
                </a:lnTo>
                <a:lnTo>
                  <a:pt x="174504" y="355988"/>
                </a:lnTo>
                <a:lnTo>
                  <a:pt x="174504" y="355988"/>
                </a:lnTo>
                <a:lnTo>
                  <a:pt x="258266" y="251285"/>
                </a:lnTo>
                <a:lnTo>
                  <a:pt x="223365" y="62821"/>
                </a:lnTo>
                <a:lnTo>
                  <a:pt x="223365" y="62821"/>
                </a:lnTo>
                <a:lnTo>
                  <a:pt x="35598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C129AC-1550-A540-A15D-52832FF98A20}"/>
              </a:ext>
            </a:extLst>
          </p:cNvPr>
          <p:cNvSpPr/>
          <p:nvPr/>
        </p:nvSpPr>
        <p:spPr>
          <a:xfrm>
            <a:off x="763929" y="4253696"/>
            <a:ext cx="1556795" cy="1005840"/>
          </a:xfrm>
          <a:custGeom>
            <a:avLst/>
            <a:gdLst>
              <a:gd name="connsiteX0" fmla="*/ 0 w 1556795"/>
              <a:gd name="connsiteY0" fmla="*/ 937550 h 1001210"/>
              <a:gd name="connsiteX1" fmla="*/ 190982 w 1556795"/>
              <a:gd name="connsiteY1" fmla="*/ 763929 h 1001210"/>
              <a:gd name="connsiteX2" fmla="*/ 272005 w 1556795"/>
              <a:gd name="connsiteY2" fmla="*/ 364603 h 1001210"/>
              <a:gd name="connsiteX3" fmla="*/ 225706 w 1556795"/>
              <a:gd name="connsiteY3" fmla="*/ 190982 h 1001210"/>
              <a:gd name="connsiteX4" fmla="*/ 376177 w 1556795"/>
              <a:gd name="connsiteY4" fmla="*/ 0 h 1001210"/>
              <a:gd name="connsiteX5" fmla="*/ 515074 w 1556795"/>
              <a:gd name="connsiteY5" fmla="*/ 5788 h 1001210"/>
              <a:gd name="connsiteX6" fmla="*/ 839165 w 1556795"/>
              <a:gd name="connsiteY6" fmla="*/ 173620 h 1001210"/>
              <a:gd name="connsiteX7" fmla="*/ 925975 w 1556795"/>
              <a:gd name="connsiteY7" fmla="*/ 231494 h 1001210"/>
              <a:gd name="connsiteX8" fmla="*/ 1047509 w 1556795"/>
              <a:gd name="connsiteY8" fmla="*/ 190982 h 1001210"/>
              <a:gd name="connsiteX9" fmla="*/ 1041722 w 1556795"/>
              <a:gd name="connsiteY9" fmla="*/ 28937 h 1001210"/>
              <a:gd name="connsiteX10" fmla="*/ 1186405 w 1556795"/>
              <a:gd name="connsiteY10" fmla="*/ 57874 h 1001210"/>
              <a:gd name="connsiteX11" fmla="*/ 1279003 w 1556795"/>
              <a:gd name="connsiteY11" fmla="*/ 283580 h 1001210"/>
              <a:gd name="connsiteX12" fmla="*/ 1388962 w 1556795"/>
              <a:gd name="connsiteY12" fmla="*/ 231494 h 1001210"/>
              <a:gd name="connsiteX13" fmla="*/ 1423686 w 1556795"/>
              <a:gd name="connsiteY13" fmla="*/ 329879 h 1001210"/>
              <a:gd name="connsiteX14" fmla="*/ 1394749 w 1556795"/>
              <a:gd name="connsiteY14" fmla="*/ 399327 h 1001210"/>
              <a:gd name="connsiteX15" fmla="*/ 1336876 w 1556795"/>
              <a:gd name="connsiteY15" fmla="*/ 399327 h 1001210"/>
              <a:gd name="connsiteX16" fmla="*/ 1377387 w 1556795"/>
              <a:gd name="connsiteY16" fmla="*/ 596096 h 1001210"/>
              <a:gd name="connsiteX17" fmla="*/ 1481560 w 1556795"/>
              <a:gd name="connsiteY17" fmla="*/ 601884 h 1001210"/>
              <a:gd name="connsiteX18" fmla="*/ 1556795 w 1556795"/>
              <a:gd name="connsiteY18" fmla="*/ 798653 h 1001210"/>
              <a:gd name="connsiteX19" fmla="*/ 1475772 w 1556795"/>
              <a:gd name="connsiteY19" fmla="*/ 792866 h 1001210"/>
              <a:gd name="connsiteX20" fmla="*/ 1406324 w 1556795"/>
              <a:gd name="connsiteY20" fmla="*/ 798653 h 1001210"/>
              <a:gd name="connsiteX21" fmla="*/ 1423686 w 1556795"/>
              <a:gd name="connsiteY21" fmla="*/ 1001210 h 1001210"/>
              <a:gd name="connsiteX22" fmla="*/ 1157468 w 1556795"/>
              <a:gd name="connsiteY22" fmla="*/ 989636 h 1001210"/>
              <a:gd name="connsiteX23" fmla="*/ 0 w 1556795"/>
              <a:gd name="connsiteY23" fmla="*/ 937550 h 100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6795" h="1001210">
                <a:moveTo>
                  <a:pt x="0" y="937550"/>
                </a:moveTo>
                <a:lnTo>
                  <a:pt x="190982" y="763929"/>
                </a:lnTo>
                <a:lnTo>
                  <a:pt x="272005" y="364603"/>
                </a:lnTo>
                <a:lnTo>
                  <a:pt x="225706" y="190982"/>
                </a:lnTo>
                <a:lnTo>
                  <a:pt x="376177" y="0"/>
                </a:lnTo>
                <a:lnTo>
                  <a:pt x="515074" y="5788"/>
                </a:lnTo>
                <a:lnTo>
                  <a:pt x="839165" y="173620"/>
                </a:lnTo>
                <a:lnTo>
                  <a:pt x="925975" y="231494"/>
                </a:lnTo>
                <a:lnTo>
                  <a:pt x="1047509" y="190982"/>
                </a:lnTo>
                <a:lnTo>
                  <a:pt x="1041722" y="28937"/>
                </a:lnTo>
                <a:lnTo>
                  <a:pt x="1186405" y="57874"/>
                </a:lnTo>
                <a:lnTo>
                  <a:pt x="1279003" y="283580"/>
                </a:lnTo>
                <a:lnTo>
                  <a:pt x="1388962" y="231494"/>
                </a:lnTo>
                <a:lnTo>
                  <a:pt x="1423686" y="329879"/>
                </a:lnTo>
                <a:lnTo>
                  <a:pt x="1394749" y="399327"/>
                </a:lnTo>
                <a:lnTo>
                  <a:pt x="1336876" y="399327"/>
                </a:lnTo>
                <a:lnTo>
                  <a:pt x="1377387" y="596096"/>
                </a:lnTo>
                <a:lnTo>
                  <a:pt x="1481560" y="601884"/>
                </a:lnTo>
                <a:lnTo>
                  <a:pt x="1556795" y="798653"/>
                </a:lnTo>
                <a:lnTo>
                  <a:pt x="1475772" y="792866"/>
                </a:lnTo>
                <a:lnTo>
                  <a:pt x="1406324" y="798653"/>
                </a:lnTo>
                <a:lnTo>
                  <a:pt x="1423686" y="1001210"/>
                </a:lnTo>
                <a:lnTo>
                  <a:pt x="1157468" y="989636"/>
                </a:lnTo>
                <a:lnTo>
                  <a:pt x="0" y="9375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BF56B40-FBD6-D74C-A34F-AF6A9712C445}"/>
              </a:ext>
            </a:extLst>
          </p:cNvPr>
          <p:cNvSpPr/>
          <p:nvPr/>
        </p:nvSpPr>
        <p:spPr>
          <a:xfrm>
            <a:off x="2187615" y="3171463"/>
            <a:ext cx="2395960" cy="1426464"/>
          </a:xfrm>
          <a:custGeom>
            <a:avLst/>
            <a:gdLst>
              <a:gd name="connsiteX0" fmla="*/ 40512 w 2395960"/>
              <a:gd name="connsiteY0" fmla="*/ 734993 h 1423686"/>
              <a:gd name="connsiteX1" fmla="*/ 138896 w 2395960"/>
              <a:gd name="connsiteY1" fmla="*/ 862314 h 1423686"/>
              <a:gd name="connsiteX2" fmla="*/ 167833 w 2395960"/>
              <a:gd name="connsiteY2" fmla="*/ 1041722 h 1423686"/>
              <a:gd name="connsiteX3" fmla="*/ 237281 w 2395960"/>
              <a:gd name="connsiteY3" fmla="*/ 1053296 h 1423686"/>
              <a:gd name="connsiteX4" fmla="*/ 347241 w 2395960"/>
              <a:gd name="connsiteY4" fmla="*/ 1250066 h 1423686"/>
              <a:gd name="connsiteX5" fmla="*/ 347241 w 2395960"/>
              <a:gd name="connsiteY5" fmla="*/ 1250066 h 1423686"/>
              <a:gd name="connsiteX6" fmla="*/ 387752 w 2395960"/>
              <a:gd name="connsiteY6" fmla="*/ 1221129 h 1423686"/>
              <a:gd name="connsiteX7" fmla="*/ 439838 w 2395960"/>
              <a:gd name="connsiteY7" fmla="*/ 1296365 h 1423686"/>
              <a:gd name="connsiteX8" fmla="*/ 625033 w 2395960"/>
              <a:gd name="connsiteY8" fmla="*/ 1302152 h 1423686"/>
              <a:gd name="connsiteX9" fmla="*/ 908613 w 2395960"/>
              <a:gd name="connsiteY9" fmla="*/ 1221129 h 1423686"/>
              <a:gd name="connsiteX10" fmla="*/ 989636 w 2395960"/>
              <a:gd name="connsiteY10" fmla="*/ 1342664 h 1423686"/>
              <a:gd name="connsiteX11" fmla="*/ 1018572 w 2395960"/>
              <a:gd name="connsiteY11" fmla="*/ 1406324 h 1423686"/>
              <a:gd name="connsiteX12" fmla="*/ 1093808 w 2395960"/>
              <a:gd name="connsiteY12" fmla="*/ 1423686 h 1423686"/>
              <a:gd name="connsiteX13" fmla="*/ 1122744 w 2395960"/>
              <a:gd name="connsiteY13" fmla="*/ 1377388 h 1423686"/>
              <a:gd name="connsiteX14" fmla="*/ 1215342 w 2395960"/>
              <a:gd name="connsiteY14" fmla="*/ 1377388 h 1423686"/>
              <a:gd name="connsiteX15" fmla="*/ 1336876 w 2395960"/>
              <a:gd name="connsiteY15" fmla="*/ 1226917 h 1423686"/>
              <a:gd name="connsiteX16" fmla="*/ 1371600 w 2395960"/>
              <a:gd name="connsiteY16" fmla="*/ 1261641 h 1423686"/>
              <a:gd name="connsiteX17" fmla="*/ 1504709 w 2395960"/>
              <a:gd name="connsiteY17" fmla="*/ 1209555 h 1423686"/>
              <a:gd name="connsiteX18" fmla="*/ 1643605 w 2395960"/>
              <a:gd name="connsiteY18" fmla="*/ 1232704 h 1423686"/>
              <a:gd name="connsiteX19" fmla="*/ 1684117 w 2395960"/>
              <a:gd name="connsiteY19" fmla="*/ 1192193 h 1423686"/>
              <a:gd name="connsiteX20" fmla="*/ 1875099 w 2395960"/>
              <a:gd name="connsiteY20" fmla="*/ 1215342 h 1423686"/>
              <a:gd name="connsiteX21" fmla="*/ 2019782 w 2395960"/>
              <a:gd name="connsiteY21" fmla="*/ 1174831 h 1423686"/>
              <a:gd name="connsiteX22" fmla="*/ 2071869 w 2395960"/>
              <a:gd name="connsiteY22" fmla="*/ 1082233 h 1423686"/>
              <a:gd name="connsiteX23" fmla="*/ 2123955 w 2395960"/>
              <a:gd name="connsiteY23" fmla="*/ 1064871 h 1423686"/>
              <a:gd name="connsiteX24" fmla="*/ 2280213 w 2395960"/>
              <a:gd name="connsiteY24" fmla="*/ 1024360 h 1423686"/>
              <a:gd name="connsiteX25" fmla="*/ 2395960 w 2395960"/>
              <a:gd name="connsiteY25" fmla="*/ 937550 h 1423686"/>
              <a:gd name="connsiteX26" fmla="*/ 2204977 w 2395960"/>
              <a:gd name="connsiteY26" fmla="*/ 908613 h 1423686"/>
              <a:gd name="connsiteX27" fmla="*/ 2158679 w 2395960"/>
              <a:gd name="connsiteY27" fmla="*/ 810228 h 1423686"/>
              <a:gd name="connsiteX28" fmla="*/ 1961909 w 2395960"/>
              <a:gd name="connsiteY28" fmla="*/ 706056 h 1423686"/>
              <a:gd name="connsiteX29" fmla="*/ 1788289 w 2395960"/>
              <a:gd name="connsiteY29" fmla="*/ 711843 h 1423686"/>
              <a:gd name="connsiteX30" fmla="*/ 1713053 w 2395960"/>
              <a:gd name="connsiteY30" fmla="*/ 630821 h 1423686"/>
              <a:gd name="connsiteX31" fmla="*/ 1718841 w 2395960"/>
              <a:gd name="connsiteY31" fmla="*/ 497712 h 1423686"/>
              <a:gd name="connsiteX32" fmla="*/ 1516284 w 2395960"/>
              <a:gd name="connsiteY32" fmla="*/ 167833 h 1423686"/>
              <a:gd name="connsiteX33" fmla="*/ 1487347 w 2395960"/>
              <a:gd name="connsiteY33" fmla="*/ 86810 h 1423686"/>
              <a:gd name="connsiteX34" fmla="*/ 1487347 w 2395960"/>
              <a:gd name="connsiteY34" fmla="*/ 34724 h 1423686"/>
              <a:gd name="connsiteX35" fmla="*/ 1435261 w 2395960"/>
              <a:gd name="connsiteY35" fmla="*/ 0 h 1423686"/>
              <a:gd name="connsiteX36" fmla="*/ 1319514 w 2395960"/>
              <a:gd name="connsiteY36" fmla="*/ 121534 h 1423686"/>
              <a:gd name="connsiteX37" fmla="*/ 1232704 w 2395960"/>
              <a:gd name="connsiteY37" fmla="*/ 121534 h 1423686"/>
              <a:gd name="connsiteX38" fmla="*/ 1082233 w 2395960"/>
              <a:gd name="connsiteY38" fmla="*/ 376178 h 1423686"/>
              <a:gd name="connsiteX39" fmla="*/ 752355 w 2395960"/>
              <a:gd name="connsiteY39" fmla="*/ 104172 h 1423686"/>
              <a:gd name="connsiteX40" fmla="*/ 584522 w 2395960"/>
              <a:gd name="connsiteY40" fmla="*/ 156259 h 1423686"/>
              <a:gd name="connsiteX41" fmla="*/ 561372 w 2395960"/>
              <a:gd name="connsiteY41" fmla="*/ 266218 h 1423686"/>
              <a:gd name="connsiteX42" fmla="*/ 358815 w 2395960"/>
              <a:gd name="connsiteY42" fmla="*/ 196770 h 1423686"/>
              <a:gd name="connsiteX43" fmla="*/ 266218 w 2395960"/>
              <a:gd name="connsiteY43" fmla="*/ 219919 h 1423686"/>
              <a:gd name="connsiteX44" fmla="*/ 162046 w 2395960"/>
              <a:gd name="connsiteY44" fmla="*/ 300942 h 1423686"/>
              <a:gd name="connsiteX45" fmla="*/ 69448 w 2395960"/>
              <a:gd name="connsiteY45" fmla="*/ 312517 h 1423686"/>
              <a:gd name="connsiteX46" fmla="*/ 0 w 2395960"/>
              <a:gd name="connsiteY46" fmla="*/ 491924 h 1423686"/>
              <a:gd name="connsiteX47" fmla="*/ 40512 w 2395960"/>
              <a:gd name="connsiteY47" fmla="*/ 734993 h 14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95960" h="1423686">
                <a:moveTo>
                  <a:pt x="40512" y="734993"/>
                </a:moveTo>
                <a:lnTo>
                  <a:pt x="138896" y="862314"/>
                </a:lnTo>
                <a:lnTo>
                  <a:pt x="167833" y="1041722"/>
                </a:lnTo>
                <a:lnTo>
                  <a:pt x="237281" y="1053296"/>
                </a:lnTo>
                <a:lnTo>
                  <a:pt x="347241" y="1250066"/>
                </a:lnTo>
                <a:lnTo>
                  <a:pt x="347241" y="1250066"/>
                </a:lnTo>
                <a:lnTo>
                  <a:pt x="387752" y="1221129"/>
                </a:lnTo>
                <a:lnTo>
                  <a:pt x="439838" y="1296365"/>
                </a:lnTo>
                <a:lnTo>
                  <a:pt x="625033" y="1302152"/>
                </a:lnTo>
                <a:lnTo>
                  <a:pt x="908613" y="1221129"/>
                </a:lnTo>
                <a:lnTo>
                  <a:pt x="989636" y="1342664"/>
                </a:lnTo>
                <a:lnTo>
                  <a:pt x="1018572" y="1406324"/>
                </a:lnTo>
                <a:lnTo>
                  <a:pt x="1093808" y="1423686"/>
                </a:lnTo>
                <a:lnTo>
                  <a:pt x="1122744" y="1377388"/>
                </a:lnTo>
                <a:lnTo>
                  <a:pt x="1215342" y="1377388"/>
                </a:lnTo>
                <a:lnTo>
                  <a:pt x="1336876" y="1226917"/>
                </a:lnTo>
                <a:lnTo>
                  <a:pt x="1371600" y="1261641"/>
                </a:lnTo>
                <a:lnTo>
                  <a:pt x="1504709" y="1209555"/>
                </a:lnTo>
                <a:lnTo>
                  <a:pt x="1643605" y="1232704"/>
                </a:lnTo>
                <a:lnTo>
                  <a:pt x="1684117" y="1192193"/>
                </a:lnTo>
                <a:lnTo>
                  <a:pt x="1875099" y="1215342"/>
                </a:lnTo>
                <a:lnTo>
                  <a:pt x="2019782" y="1174831"/>
                </a:lnTo>
                <a:lnTo>
                  <a:pt x="2071869" y="1082233"/>
                </a:lnTo>
                <a:lnTo>
                  <a:pt x="2123955" y="1064871"/>
                </a:lnTo>
                <a:lnTo>
                  <a:pt x="2280213" y="1024360"/>
                </a:lnTo>
                <a:lnTo>
                  <a:pt x="2395960" y="937550"/>
                </a:lnTo>
                <a:lnTo>
                  <a:pt x="2204977" y="908613"/>
                </a:lnTo>
                <a:lnTo>
                  <a:pt x="2158679" y="810228"/>
                </a:lnTo>
                <a:lnTo>
                  <a:pt x="1961909" y="706056"/>
                </a:lnTo>
                <a:lnTo>
                  <a:pt x="1788289" y="711843"/>
                </a:lnTo>
                <a:lnTo>
                  <a:pt x="1713053" y="630821"/>
                </a:lnTo>
                <a:lnTo>
                  <a:pt x="1718841" y="497712"/>
                </a:lnTo>
                <a:lnTo>
                  <a:pt x="1516284" y="167833"/>
                </a:lnTo>
                <a:lnTo>
                  <a:pt x="1487347" y="86810"/>
                </a:lnTo>
                <a:lnTo>
                  <a:pt x="1487347" y="34724"/>
                </a:lnTo>
                <a:lnTo>
                  <a:pt x="1435261" y="0"/>
                </a:lnTo>
                <a:lnTo>
                  <a:pt x="1319514" y="121534"/>
                </a:lnTo>
                <a:lnTo>
                  <a:pt x="1232704" y="121534"/>
                </a:lnTo>
                <a:lnTo>
                  <a:pt x="1082233" y="376178"/>
                </a:lnTo>
                <a:lnTo>
                  <a:pt x="752355" y="104172"/>
                </a:lnTo>
                <a:lnTo>
                  <a:pt x="584522" y="156259"/>
                </a:lnTo>
                <a:lnTo>
                  <a:pt x="561372" y="266218"/>
                </a:lnTo>
                <a:lnTo>
                  <a:pt x="358815" y="196770"/>
                </a:lnTo>
                <a:lnTo>
                  <a:pt x="266218" y="219919"/>
                </a:lnTo>
                <a:lnTo>
                  <a:pt x="162046" y="300942"/>
                </a:lnTo>
                <a:lnTo>
                  <a:pt x="69448" y="312517"/>
                </a:lnTo>
                <a:lnTo>
                  <a:pt x="0" y="491924"/>
                </a:lnTo>
                <a:lnTo>
                  <a:pt x="40512" y="73499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76AF196-7ED1-0747-ADA5-3D9C99D4C0AC}"/>
              </a:ext>
            </a:extLst>
          </p:cNvPr>
          <p:cNvSpPr/>
          <p:nvPr/>
        </p:nvSpPr>
        <p:spPr>
          <a:xfrm>
            <a:off x="653970" y="3171463"/>
            <a:ext cx="3154101" cy="2054507"/>
          </a:xfrm>
          <a:custGeom>
            <a:avLst/>
            <a:gdLst>
              <a:gd name="connsiteX0" fmla="*/ 0 w 3154101"/>
              <a:gd name="connsiteY0" fmla="*/ 2019783 h 2054507"/>
              <a:gd name="connsiteX1" fmla="*/ 0 w 3154101"/>
              <a:gd name="connsiteY1" fmla="*/ 1956122 h 2054507"/>
              <a:gd name="connsiteX2" fmla="*/ 0 w 3154101"/>
              <a:gd name="connsiteY2" fmla="*/ 1880886 h 2054507"/>
              <a:gd name="connsiteX3" fmla="*/ 63660 w 3154101"/>
              <a:gd name="connsiteY3" fmla="*/ 1840375 h 2054507"/>
              <a:gd name="connsiteX4" fmla="*/ 115746 w 3154101"/>
              <a:gd name="connsiteY4" fmla="*/ 1938760 h 2054507"/>
              <a:gd name="connsiteX5" fmla="*/ 167833 w 3154101"/>
              <a:gd name="connsiteY5" fmla="*/ 1950334 h 2054507"/>
              <a:gd name="connsiteX6" fmla="*/ 237281 w 3154101"/>
              <a:gd name="connsiteY6" fmla="*/ 1880886 h 2054507"/>
              <a:gd name="connsiteX7" fmla="*/ 312516 w 3154101"/>
              <a:gd name="connsiteY7" fmla="*/ 1666755 h 2054507"/>
              <a:gd name="connsiteX8" fmla="*/ 312516 w 3154101"/>
              <a:gd name="connsiteY8" fmla="*/ 1545221 h 2054507"/>
              <a:gd name="connsiteX9" fmla="*/ 364602 w 3154101"/>
              <a:gd name="connsiteY9" fmla="*/ 1429474 h 2054507"/>
              <a:gd name="connsiteX10" fmla="*/ 312516 w 3154101"/>
              <a:gd name="connsiteY10" fmla="*/ 1354238 h 2054507"/>
              <a:gd name="connsiteX11" fmla="*/ 295154 w 3154101"/>
              <a:gd name="connsiteY11" fmla="*/ 1325302 h 2054507"/>
              <a:gd name="connsiteX12" fmla="*/ 295154 w 3154101"/>
              <a:gd name="connsiteY12" fmla="*/ 1325302 h 2054507"/>
              <a:gd name="connsiteX13" fmla="*/ 364602 w 3154101"/>
              <a:gd name="connsiteY13" fmla="*/ 1180618 h 2054507"/>
              <a:gd name="connsiteX14" fmla="*/ 399326 w 3154101"/>
              <a:gd name="connsiteY14" fmla="*/ 1088021 h 2054507"/>
              <a:gd name="connsiteX15" fmla="*/ 515073 w 3154101"/>
              <a:gd name="connsiteY15" fmla="*/ 1030147 h 2054507"/>
              <a:gd name="connsiteX16" fmla="*/ 619245 w 3154101"/>
              <a:gd name="connsiteY16" fmla="*/ 1030147 h 2054507"/>
              <a:gd name="connsiteX17" fmla="*/ 746567 w 3154101"/>
              <a:gd name="connsiteY17" fmla="*/ 1140107 h 2054507"/>
              <a:gd name="connsiteX18" fmla="*/ 879676 w 3154101"/>
              <a:gd name="connsiteY18" fmla="*/ 1180618 h 2054507"/>
              <a:gd name="connsiteX19" fmla="*/ 972273 w 3154101"/>
              <a:gd name="connsiteY19" fmla="*/ 1226917 h 2054507"/>
              <a:gd name="connsiteX20" fmla="*/ 1024359 w 3154101"/>
              <a:gd name="connsiteY20" fmla="*/ 1267428 h 2054507"/>
              <a:gd name="connsiteX21" fmla="*/ 1111169 w 3154101"/>
              <a:gd name="connsiteY21" fmla="*/ 1192193 h 2054507"/>
              <a:gd name="connsiteX22" fmla="*/ 1105382 w 3154101"/>
              <a:gd name="connsiteY22" fmla="*/ 1105383 h 2054507"/>
              <a:gd name="connsiteX23" fmla="*/ 1047508 w 3154101"/>
              <a:gd name="connsiteY23" fmla="*/ 989636 h 2054507"/>
              <a:gd name="connsiteX24" fmla="*/ 1064871 w 3154101"/>
              <a:gd name="connsiteY24" fmla="*/ 879676 h 2054507"/>
              <a:gd name="connsiteX25" fmla="*/ 1140106 w 3154101"/>
              <a:gd name="connsiteY25" fmla="*/ 775504 h 2054507"/>
              <a:gd name="connsiteX26" fmla="*/ 1209554 w 3154101"/>
              <a:gd name="connsiteY26" fmla="*/ 792866 h 2054507"/>
              <a:gd name="connsiteX27" fmla="*/ 1302152 w 3154101"/>
              <a:gd name="connsiteY27" fmla="*/ 723418 h 2054507"/>
              <a:gd name="connsiteX28" fmla="*/ 1360025 w 3154101"/>
              <a:gd name="connsiteY28" fmla="*/ 723418 h 2054507"/>
              <a:gd name="connsiteX29" fmla="*/ 1504708 w 3154101"/>
              <a:gd name="connsiteY29" fmla="*/ 688694 h 2054507"/>
              <a:gd name="connsiteX30" fmla="*/ 1551007 w 3154101"/>
              <a:gd name="connsiteY30" fmla="*/ 659757 h 2054507"/>
              <a:gd name="connsiteX31" fmla="*/ 1475772 w 3154101"/>
              <a:gd name="connsiteY31" fmla="*/ 526648 h 2054507"/>
              <a:gd name="connsiteX32" fmla="*/ 1458410 w 3154101"/>
              <a:gd name="connsiteY32" fmla="*/ 468775 h 2054507"/>
              <a:gd name="connsiteX33" fmla="*/ 1464197 w 3154101"/>
              <a:gd name="connsiteY33" fmla="*/ 405114 h 2054507"/>
              <a:gd name="connsiteX34" fmla="*/ 1533645 w 3154101"/>
              <a:gd name="connsiteY34" fmla="*/ 376178 h 2054507"/>
              <a:gd name="connsiteX35" fmla="*/ 1614668 w 3154101"/>
              <a:gd name="connsiteY35" fmla="*/ 260431 h 2054507"/>
              <a:gd name="connsiteX36" fmla="*/ 1666754 w 3154101"/>
              <a:gd name="connsiteY36" fmla="*/ 272005 h 2054507"/>
              <a:gd name="connsiteX37" fmla="*/ 1718840 w 3154101"/>
              <a:gd name="connsiteY37" fmla="*/ 248856 h 2054507"/>
              <a:gd name="connsiteX38" fmla="*/ 1741989 w 3154101"/>
              <a:gd name="connsiteY38" fmla="*/ 196770 h 2054507"/>
              <a:gd name="connsiteX39" fmla="*/ 1718840 w 3154101"/>
              <a:gd name="connsiteY39" fmla="*/ 144684 h 2054507"/>
              <a:gd name="connsiteX40" fmla="*/ 1753564 w 3154101"/>
              <a:gd name="connsiteY40" fmla="*/ 92598 h 2054507"/>
              <a:gd name="connsiteX41" fmla="*/ 1846162 w 3154101"/>
              <a:gd name="connsiteY41" fmla="*/ 156259 h 2054507"/>
              <a:gd name="connsiteX42" fmla="*/ 1927184 w 3154101"/>
              <a:gd name="connsiteY42" fmla="*/ 115747 h 2054507"/>
              <a:gd name="connsiteX43" fmla="*/ 2002420 w 3154101"/>
              <a:gd name="connsiteY43" fmla="*/ 109960 h 2054507"/>
              <a:gd name="connsiteX44" fmla="*/ 2002420 w 3154101"/>
              <a:gd name="connsiteY44" fmla="*/ 190983 h 2054507"/>
              <a:gd name="connsiteX45" fmla="*/ 2002420 w 3154101"/>
              <a:gd name="connsiteY45" fmla="*/ 190983 h 2054507"/>
              <a:gd name="connsiteX46" fmla="*/ 2048719 w 3154101"/>
              <a:gd name="connsiteY46" fmla="*/ 243069 h 2054507"/>
              <a:gd name="connsiteX47" fmla="*/ 2095017 w 3154101"/>
              <a:gd name="connsiteY47" fmla="*/ 196770 h 2054507"/>
              <a:gd name="connsiteX48" fmla="*/ 2089230 w 3154101"/>
              <a:gd name="connsiteY48" fmla="*/ 115747 h 2054507"/>
              <a:gd name="connsiteX49" fmla="*/ 2066081 w 3154101"/>
              <a:gd name="connsiteY49" fmla="*/ 69448 h 2054507"/>
              <a:gd name="connsiteX50" fmla="*/ 2118167 w 3154101"/>
              <a:gd name="connsiteY50" fmla="*/ 17362 h 2054507"/>
              <a:gd name="connsiteX51" fmla="*/ 2118167 w 3154101"/>
              <a:gd name="connsiteY51" fmla="*/ 86810 h 2054507"/>
              <a:gd name="connsiteX52" fmla="*/ 2158678 w 3154101"/>
              <a:gd name="connsiteY52" fmla="*/ 127322 h 2054507"/>
              <a:gd name="connsiteX53" fmla="*/ 2303362 w 3154101"/>
              <a:gd name="connsiteY53" fmla="*/ 69448 h 2054507"/>
              <a:gd name="connsiteX54" fmla="*/ 2303362 w 3154101"/>
              <a:gd name="connsiteY54" fmla="*/ 69448 h 2054507"/>
              <a:gd name="connsiteX55" fmla="*/ 2355448 w 3154101"/>
              <a:gd name="connsiteY55" fmla="*/ 121534 h 2054507"/>
              <a:gd name="connsiteX56" fmla="*/ 2430683 w 3154101"/>
              <a:gd name="connsiteY56" fmla="*/ 133109 h 2054507"/>
              <a:gd name="connsiteX57" fmla="*/ 2488557 w 3154101"/>
              <a:gd name="connsiteY57" fmla="*/ 208345 h 2054507"/>
              <a:gd name="connsiteX58" fmla="*/ 2563792 w 3154101"/>
              <a:gd name="connsiteY58" fmla="*/ 214132 h 2054507"/>
              <a:gd name="connsiteX59" fmla="*/ 2604303 w 3154101"/>
              <a:gd name="connsiteY59" fmla="*/ 295155 h 2054507"/>
              <a:gd name="connsiteX60" fmla="*/ 2720050 w 3154101"/>
              <a:gd name="connsiteY60" fmla="*/ 179408 h 2054507"/>
              <a:gd name="connsiteX61" fmla="*/ 2720050 w 3154101"/>
              <a:gd name="connsiteY61" fmla="*/ 121534 h 2054507"/>
              <a:gd name="connsiteX62" fmla="*/ 2766349 w 3154101"/>
              <a:gd name="connsiteY62" fmla="*/ 81023 h 2054507"/>
              <a:gd name="connsiteX63" fmla="*/ 2766349 w 3154101"/>
              <a:gd name="connsiteY63" fmla="*/ 81023 h 2054507"/>
              <a:gd name="connsiteX64" fmla="*/ 2841584 w 3154101"/>
              <a:gd name="connsiteY64" fmla="*/ 69448 h 2054507"/>
              <a:gd name="connsiteX65" fmla="*/ 2922607 w 3154101"/>
              <a:gd name="connsiteY65" fmla="*/ 0 h 2054507"/>
              <a:gd name="connsiteX66" fmla="*/ 2939969 w 3154101"/>
              <a:gd name="connsiteY66" fmla="*/ 28937 h 2054507"/>
              <a:gd name="connsiteX67" fmla="*/ 2922607 w 3154101"/>
              <a:gd name="connsiteY67" fmla="*/ 104172 h 2054507"/>
              <a:gd name="connsiteX68" fmla="*/ 2922607 w 3154101"/>
              <a:gd name="connsiteY68" fmla="*/ 104172 h 2054507"/>
              <a:gd name="connsiteX69" fmla="*/ 2934182 w 3154101"/>
              <a:gd name="connsiteY69" fmla="*/ 167833 h 2054507"/>
              <a:gd name="connsiteX70" fmla="*/ 2934182 w 3154101"/>
              <a:gd name="connsiteY70" fmla="*/ 167833 h 2054507"/>
              <a:gd name="connsiteX71" fmla="*/ 2870521 w 3154101"/>
              <a:gd name="connsiteY71" fmla="*/ 190983 h 2054507"/>
              <a:gd name="connsiteX72" fmla="*/ 2835797 w 3154101"/>
              <a:gd name="connsiteY72" fmla="*/ 144684 h 2054507"/>
              <a:gd name="connsiteX73" fmla="*/ 2812648 w 3154101"/>
              <a:gd name="connsiteY73" fmla="*/ 167833 h 2054507"/>
              <a:gd name="connsiteX74" fmla="*/ 2812648 w 3154101"/>
              <a:gd name="connsiteY74" fmla="*/ 167833 h 2054507"/>
              <a:gd name="connsiteX75" fmla="*/ 2766349 w 3154101"/>
              <a:gd name="connsiteY75" fmla="*/ 237281 h 2054507"/>
              <a:gd name="connsiteX76" fmla="*/ 2696901 w 3154101"/>
              <a:gd name="connsiteY76" fmla="*/ 341453 h 2054507"/>
              <a:gd name="connsiteX77" fmla="*/ 2795286 w 3154101"/>
              <a:gd name="connsiteY77" fmla="*/ 381965 h 2054507"/>
              <a:gd name="connsiteX78" fmla="*/ 2685326 w 3154101"/>
              <a:gd name="connsiteY78" fmla="*/ 428264 h 2054507"/>
              <a:gd name="connsiteX79" fmla="*/ 2777924 w 3154101"/>
              <a:gd name="connsiteY79" fmla="*/ 457200 h 2054507"/>
              <a:gd name="connsiteX80" fmla="*/ 2581154 w 3154101"/>
              <a:gd name="connsiteY80" fmla="*/ 491924 h 2054507"/>
              <a:gd name="connsiteX81" fmla="*/ 2546430 w 3154101"/>
              <a:gd name="connsiteY81" fmla="*/ 422476 h 2054507"/>
              <a:gd name="connsiteX82" fmla="*/ 2494344 w 3154101"/>
              <a:gd name="connsiteY82" fmla="*/ 428264 h 2054507"/>
              <a:gd name="connsiteX83" fmla="*/ 2471195 w 3154101"/>
              <a:gd name="connsiteY83" fmla="*/ 370390 h 2054507"/>
              <a:gd name="connsiteX84" fmla="*/ 2390172 w 3154101"/>
              <a:gd name="connsiteY84" fmla="*/ 410902 h 2054507"/>
              <a:gd name="connsiteX85" fmla="*/ 2326511 w 3154101"/>
              <a:gd name="connsiteY85" fmla="*/ 416689 h 2054507"/>
              <a:gd name="connsiteX86" fmla="*/ 2280212 w 3154101"/>
              <a:gd name="connsiteY86" fmla="*/ 486137 h 2054507"/>
              <a:gd name="connsiteX87" fmla="*/ 2332298 w 3154101"/>
              <a:gd name="connsiteY87" fmla="*/ 532436 h 2054507"/>
              <a:gd name="connsiteX88" fmla="*/ 2390172 w 3154101"/>
              <a:gd name="connsiteY88" fmla="*/ 515074 h 2054507"/>
              <a:gd name="connsiteX89" fmla="*/ 2436471 w 3154101"/>
              <a:gd name="connsiteY89" fmla="*/ 544010 h 2054507"/>
              <a:gd name="connsiteX90" fmla="*/ 2459620 w 3154101"/>
              <a:gd name="connsiteY90" fmla="*/ 590309 h 2054507"/>
              <a:gd name="connsiteX91" fmla="*/ 2598516 w 3154101"/>
              <a:gd name="connsiteY91" fmla="*/ 613459 h 2054507"/>
              <a:gd name="connsiteX92" fmla="*/ 2610091 w 3154101"/>
              <a:gd name="connsiteY92" fmla="*/ 665545 h 2054507"/>
              <a:gd name="connsiteX93" fmla="*/ 2725838 w 3154101"/>
              <a:gd name="connsiteY93" fmla="*/ 671332 h 2054507"/>
              <a:gd name="connsiteX94" fmla="*/ 2887883 w 3154101"/>
              <a:gd name="connsiteY94" fmla="*/ 746567 h 2054507"/>
              <a:gd name="connsiteX95" fmla="*/ 2887883 w 3154101"/>
              <a:gd name="connsiteY95" fmla="*/ 746567 h 2054507"/>
              <a:gd name="connsiteX96" fmla="*/ 2887883 w 3154101"/>
              <a:gd name="connsiteY96" fmla="*/ 746567 h 2054507"/>
              <a:gd name="connsiteX97" fmla="*/ 2887883 w 3154101"/>
              <a:gd name="connsiteY97" fmla="*/ 746567 h 2054507"/>
              <a:gd name="connsiteX98" fmla="*/ 2858946 w 3154101"/>
              <a:gd name="connsiteY98" fmla="*/ 810228 h 2054507"/>
              <a:gd name="connsiteX99" fmla="*/ 2858946 w 3154101"/>
              <a:gd name="connsiteY99" fmla="*/ 810228 h 2054507"/>
              <a:gd name="connsiteX100" fmla="*/ 2760562 w 3154101"/>
              <a:gd name="connsiteY100" fmla="*/ 763929 h 2054507"/>
              <a:gd name="connsiteX101" fmla="*/ 2662177 w 3154101"/>
              <a:gd name="connsiteY101" fmla="*/ 734993 h 2054507"/>
              <a:gd name="connsiteX102" fmla="*/ 2656389 w 3154101"/>
              <a:gd name="connsiteY102" fmla="*/ 787079 h 2054507"/>
              <a:gd name="connsiteX103" fmla="*/ 2720050 w 3154101"/>
              <a:gd name="connsiteY103" fmla="*/ 868102 h 2054507"/>
              <a:gd name="connsiteX104" fmla="*/ 2777924 w 3154101"/>
              <a:gd name="connsiteY104" fmla="*/ 914400 h 2054507"/>
              <a:gd name="connsiteX105" fmla="*/ 2777924 w 3154101"/>
              <a:gd name="connsiteY105" fmla="*/ 914400 h 2054507"/>
              <a:gd name="connsiteX106" fmla="*/ 2812648 w 3154101"/>
              <a:gd name="connsiteY106" fmla="*/ 995423 h 2054507"/>
              <a:gd name="connsiteX107" fmla="*/ 2911033 w 3154101"/>
              <a:gd name="connsiteY107" fmla="*/ 983848 h 2054507"/>
              <a:gd name="connsiteX108" fmla="*/ 2980481 w 3154101"/>
              <a:gd name="connsiteY108" fmla="*/ 920188 h 2054507"/>
              <a:gd name="connsiteX109" fmla="*/ 3078865 w 3154101"/>
              <a:gd name="connsiteY109" fmla="*/ 943337 h 2054507"/>
              <a:gd name="connsiteX110" fmla="*/ 3113589 w 3154101"/>
              <a:gd name="connsiteY110" fmla="*/ 1001210 h 2054507"/>
              <a:gd name="connsiteX111" fmla="*/ 3154101 w 3154101"/>
              <a:gd name="connsiteY111" fmla="*/ 1047509 h 2054507"/>
              <a:gd name="connsiteX112" fmla="*/ 3125164 w 3154101"/>
              <a:gd name="connsiteY112" fmla="*/ 1111170 h 2054507"/>
              <a:gd name="connsiteX113" fmla="*/ 3032567 w 3154101"/>
              <a:gd name="connsiteY113" fmla="*/ 1035934 h 2054507"/>
              <a:gd name="connsiteX114" fmla="*/ 2992055 w 3154101"/>
              <a:gd name="connsiteY114" fmla="*/ 1116957 h 2054507"/>
              <a:gd name="connsiteX115" fmla="*/ 2905245 w 3154101"/>
              <a:gd name="connsiteY115" fmla="*/ 1059084 h 2054507"/>
              <a:gd name="connsiteX116" fmla="*/ 2806860 w 3154101"/>
              <a:gd name="connsiteY116" fmla="*/ 1099595 h 2054507"/>
              <a:gd name="connsiteX117" fmla="*/ 2743200 w 3154101"/>
              <a:gd name="connsiteY117" fmla="*/ 1006998 h 2054507"/>
              <a:gd name="connsiteX118" fmla="*/ 2679539 w 3154101"/>
              <a:gd name="connsiteY118" fmla="*/ 983848 h 2054507"/>
              <a:gd name="connsiteX119" fmla="*/ 2702688 w 3154101"/>
              <a:gd name="connsiteY119" fmla="*/ 920188 h 2054507"/>
              <a:gd name="connsiteX120" fmla="*/ 2673752 w 3154101"/>
              <a:gd name="connsiteY120" fmla="*/ 885464 h 2054507"/>
              <a:gd name="connsiteX121" fmla="*/ 2673752 w 3154101"/>
              <a:gd name="connsiteY121" fmla="*/ 885464 h 2054507"/>
              <a:gd name="connsiteX122" fmla="*/ 2598516 w 3154101"/>
              <a:gd name="connsiteY122" fmla="*/ 839165 h 2054507"/>
              <a:gd name="connsiteX123" fmla="*/ 2563792 w 3154101"/>
              <a:gd name="connsiteY123" fmla="*/ 943337 h 2054507"/>
              <a:gd name="connsiteX124" fmla="*/ 2563792 w 3154101"/>
              <a:gd name="connsiteY124" fmla="*/ 943337 h 2054507"/>
              <a:gd name="connsiteX125" fmla="*/ 2534855 w 3154101"/>
              <a:gd name="connsiteY125" fmla="*/ 891251 h 2054507"/>
              <a:gd name="connsiteX126" fmla="*/ 2494344 w 3154101"/>
              <a:gd name="connsiteY126" fmla="*/ 827590 h 2054507"/>
              <a:gd name="connsiteX127" fmla="*/ 2494344 w 3154101"/>
              <a:gd name="connsiteY127" fmla="*/ 827590 h 2054507"/>
              <a:gd name="connsiteX128" fmla="*/ 2453833 w 3154101"/>
              <a:gd name="connsiteY128" fmla="*/ 763929 h 2054507"/>
              <a:gd name="connsiteX129" fmla="*/ 2407534 w 3154101"/>
              <a:gd name="connsiteY129" fmla="*/ 694481 h 2054507"/>
              <a:gd name="connsiteX130" fmla="*/ 2390172 w 3154101"/>
              <a:gd name="connsiteY130" fmla="*/ 746567 h 2054507"/>
              <a:gd name="connsiteX131" fmla="*/ 2424896 w 3154101"/>
              <a:gd name="connsiteY131" fmla="*/ 816015 h 2054507"/>
              <a:gd name="connsiteX132" fmla="*/ 2424896 w 3154101"/>
              <a:gd name="connsiteY132" fmla="*/ 891251 h 2054507"/>
              <a:gd name="connsiteX133" fmla="*/ 2367022 w 3154101"/>
              <a:gd name="connsiteY133" fmla="*/ 978061 h 2054507"/>
              <a:gd name="connsiteX134" fmla="*/ 2384384 w 3154101"/>
              <a:gd name="connsiteY134" fmla="*/ 1053296 h 2054507"/>
              <a:gd name="connsiteX135" fmla="*/ 2424896 w 3154101"/>
              <a:gd name="connsiteY135" fmla="*/ 1093808 h 2054507"/>
              <a:gd name="connsiteX136" fmla="*/ 2424896 w 3154101"/>
              <a:gd name="connsiteY136" fmla="*/ 1093808 h 2054507"/>
              <a:gd name="connsiteX137" fmla="*/ 2430683 w 3154101"/>
              <a:gd name="connsiteY137" fmla="*/ 1180618 h 2054507"/>
              <a:gd name="connsiteX138" fmla="*/ 2361235 w 3154101"/>
              <a:gd name="connsiteY138" fmla="*/ 1215342 h 2054507"/>
              <a:gd name="connsiteX139" fmla="*/ 2343873 w 3154101"/>
              <a:gd name="connsiteY139" fmla="*/ 1128532 h 2054507"/>
              <a:gd name="connsiteX140" fmla="*/ 2297574 w 3154101"/>
              <a:gd name="connsiteY140" fmla="*/ 1093808 h 2054507"/>
              <a:gd name="connsiteX141" fmla="*/ 2239701 w 3154101"/>
              <a:gd name="connsiteY141" fmla="*/ 1035934 h 2054507"/>
              <a:gd name="connsiteX142" fmla="*/ 2297574 w 3154101"/>
              <a:gd name="connsiteY142" fmla="*/ 943337 h 2054507"/>
              <a:gd name="connsiteX143" fmla="*/ 2297574 w 3154101"/>
              <a:gd name="connsiteY143" fmla="*/ 868102 h 2054507"/>
              <a:gd name="connsiteX144" fmla="*/ 2251276 w 3154101"/>
              <a:gd name="connsiteY144" fmla="*/ 816015 h 2054507"/>
              <a:gd name="connsiteX145" fmla="*/ 2228126 w 3154101"/>
              <a:gd name="connsiteY145" fmla="*/ 711843 h 2054507"/>
              <a:gd name="connsiteX146" fmla="*/ 2286000 w 3154101"/>
              <a:gd name="connsiteY146" fmla="*/ 636608 h 2054507"/>
              <a:gd name="connsiteX147" fmla="*/ 2257063 w 3154101"/>
              <a:gd name="connsiteY147" fmla="*/ 590309 h 2054507"/>
              <a:gd name="connsiteX148" fmla="*/ 2193402 w 3154101"/>
              <a:gd name="connsiteY148" fmla="*/ 596096 h 2054507"/>
              <a:gd name="connsiteX149" fmla="*/ 2141316 w 3154101"/>
              <a:gd name="connsiteY149" fmla="*/ 480350 h 2054507"/>
              <a:gd name="connsiteX150" fmla="*/ 2204977 w 3154101"/>
              <a:gd name="connsiteY150" fmla="*/ 457200 h 2054507"/>
              <a:gd name="connsiteX151" fmla="*/ 2239701 w 3154101"/>
              <a:gd name="connsiteY151" fmla="*/ 381965 h 2054507"/>
              <a:gd name="connsiteX152" fmla="*/ 2407534 w 3154101"/>
              <a:gd name="connsiteY152" fmla="*/ 312517 h 2054507"/>
              <a:gd name="connsiteX153" fmla="*/ 2378597 w 3154101"/>
              <a:gd name="connsiteY153" fmla="*/ 272005 h 2054507"/>
              <a:gd name="connsiteX154" fmla="*/ 2314936 w 3154101"/>
              <a:gd name="connsiteY154" fmla="*/ 283580 h 2054507"/>
              <a:gd name="connsiteX155" fmla="*/ 2280212 w 3154101"/>
              <a:gd name="connsiteY155" fmla="*/ 248856 h 2054507"/>
              <a:gd name="connsiteX156" fmla="*/ 2280212 w 3154101"/>
              <a:gd name="connsiteY156" fmla="*/ 179408 h 2054507"/>
              <a:gd name="connsiteX157" fmla="*/ 2193402 w 3154101"/>
              <a:gd name="connsiteY157" fmla="*/ 156259 h 2054507"/>
              <a:gd name="connsiteX158" fmla="*/ 2147103 w 3154101"/>
              <a:gd name="connsiteY158" fmla="*/ 219919 h 2054507"/>
              <a:gd name="connsiteX159" fmla="*/ 2170253 w 3154101"/>
              <a:gd name="connsiteY159" fmla="*/ 248856 h 2054507"/>
              <a:gd name="connsiteX160" fmla="*/ 2141316 w 3154101"/>
              <a:gd name="connsiteY160" fmla="*/ 283580 h 2054507"/>
              <a:gd name="connsiteX161" fmla="*/ 2158678 w 3154101"/>
              <a:gd name="connsiteY161" fmla="*/ 335666 h 2054507"/>
              <a:gd name="connsiteX162" fmla="*/ 2089230 w 3154101"/>
              <a:gd name="connsiteY162" fmla="*/ 428264 h 2054507"/>
              <a:gd name="connsiteX163" fmla="*/ 2054506 w 3154101"/>
              <a:gd name="connsiteY163" fmla="*/ 289367 h 2054507"/>
              <a:gd name="connsiteX164" fmla="*/ 1967696 w 3154101"/>
              <a:gd name="connsiteY164" fmla="*/ 277793 h 2054507"/>
              <a:gd name="connsiteX165" fmla="*/ 1898248 w 3154101"/>
              <a:gd name="connsiteY165" fmla="*/ 219919 h 2054507"/>
              <a:gd name="connsiteX166" fmla="*/ 1869311 w 3154101"/>
              <a:gd name="connsiteY166" fmla="*/ 272005 h 2054507"/>
              <a:gd name="connsiteX167" fmla="*/ 1927184 w 3154101"/>
              <a:gd name="connsiteY167" fmla="*/ 295155 h 2054507"/>
              <a:gd name="connsiteX168" fmla="*/ 1944546 w 3154101"/>
              <a:gd name="connsiteY168" fmla="*/ 364603 h 2054507"/>
              <a:gd name="connsiteX169" fmla="*/ 1961908 w 3154101"/>
              <a:gd name="connsiteY169" fmla="*/ 445626 h 2054507"/>
              <a:gd name="connsiteX170" fmla="*/ 1985058 w 3154101"/>
              <a:gd name="connsiteY170" fmla="*/ 526648 h 2054507"/>
              <a:gd name="connsiteX171" fmla="*/ 1892460 w 3154101"/>
              <a:gd name="connsiteY171" fmla="*/ 503499 h 2054507"/>
              <a:gd name="connsiteX172" fmla="*/ 1886673 w 3154101"/>
              <a:gd name="connsiteY172" fmla="*/ 451413 h 2054507"/>
              <a:gd name="connsiteX173" fmla="*/ 1846162 w 3154101"/>
              <a:gd name="connsiteY173" fmla="*/ 422476 h 2054507"/>
              <a:gd name="connsiteX174" fmla="*/ 1840374 w 3154101"/>
              <a:gd name="connsiteY174" fmla="*/ 364603 h 2054507"/>
              <a:gd name="connsiteX175" fmla="*/ 1753564 w 3154101"/>
              <a:gd name="connsiteY175" fmla="*/ 306729 h 2054507"/>
              <a:gd name="connsiteX176" fmla="*/ 1747777 w 3154101"/>
              <a:gd name="connsiteY176" fmla="*/ 376178 h 2054507"/>
              <a:gd name="connsiteX177" fmla="*/ 1701478 w 3154101"/>
              <a:gd name="connsiteY177" fmla="*/ 329879 h 2054507"/>
              <a:gd name="connsiteX178" fmla="*/ 1643605 w 3154101"/>
              <a:gd name="connsiteY178" fmla="*/ 347241 h 2054507"/>
              <a:gd name="connsiteX179" fmla="*/ 1614668 w 3154101"/>
              <a:gd name="connsiteY179" fmla="*/ 405114 h 2054507"/>
              <a:gd name="connsiteX180" fmla="*/ 1614668 w 3154101"/>
              <a:gd name="connsiteY180" fmla="*/ 491924 h 2054507"/>
              <a:gd name="connsiteX181" fmla="*/ 1603093 w 3154101"/>
              <a:gd name="connsiteY181" fmla="*/ 526648 h 2054507"/>
              <a:gd name="connsiteX182" fmla="*/ 1718840 w 3154101"/>
              <a:gd name="connsiteY182" fmla="*/ 567160 h 2054507"/>
              <a:gd name="connsiteX183" fmla="*/ 1765139 w 3154101"/>
              <a:gd name="connsiteY183" fmla="*/ 619246 h 2054507"/>
              <a:gd name="connsiteX184" fmla="*/ 1915610 w 3154101"/>
              <a:gd name="connsiteY184" fmla="*/ 653970 h 2054507"/>
              <a:gd name="connsiteX185" fmla="*/ 1915610 w 3154101"/>
              <a:gd name="connsiteY185" fmla="*/ 653970 h 2054507"/>
              <a:gd name="connsiteX186" fmla="*/ 1979271 w 3154101"/>
              <a:gd name="connsiteY186" fmla="*/ 734993 h 2054507"/>
              <a:gd name="connsiteX187" fmla="*/ 1985058 w 3154101"/>
              <a:gd name="connsiteY187" fmla="*/ 787079 h 2054507"/>
              <a:gd name="connsiteX188" fmla="*/ 1921397 w 3154101"/>
              <a:gd name="connsiteY188" fmla="*/ 763929 h 2054507"/>
              <a:gd name="connsiteX189" fmla="*/ 1857736 w 3154101"/>
              <a:gd name="connsiteY189" fmla="*/ 763929 h 2054507"/>
              <a:gd name="connsiteX190" fmla="*/ 1828800 w 3154101"/>
              <a:gd name="connsiteY190" fmla="*/ 723418 h 2054507"/>
              <a:gd name="connsiteX191" fmla="*/ 1782501 w 3154101"/>
              <a:gd name="connsiteY191" fmla="*/ 740780 h 2054507"/>
              <a:gd name="connsiteX192" fmla="*/ 1880886 w 3154101"/>
              <a:gd name="connsiteY192" fmla="*/ 873889 h 2054507"/>
              <a:gd name="connsiteX193" fmla="*/ 2013995 w 3154101"/>
              <a:gd name="connsiteY193" fmla="*/ 816015 h 2054507"/>
              <a:gd name="connsiteX194" fmla="*/ 1990845 w 3154101"/>
              <a:gd name="connsiteY194" fmla="*/ 891251 h 2054507"/>
              <a:gd name="connsiteX195" fmla="*/ 2048719 w 3154101"/>
              <a:gd name="connsiteY195" fmla="*/ 897038 h 2054507"/>
              <a:gd name="connsiteX196" fmla="*/ 2042931 w 3154101"/>
              <a:gd name="connsiteY196" fmla="*/ 954912 h 2054507"/>
              <a:gd name="connsiteX197" fmla="*/ 1961908 w 3154101"/>
              <a:gd name="connsiteY197" fmla="*/ 978061 h 2054507"/>
              <a:gd name="connsiteX198" fmla="*/ 1932972 w 3154101"/>
              <a:gd name="connsiteY198" fmla="*/ 937550 h 2054507"/>
              <a:gd name="connsiteX199" fmla="*/ 1904035 w 3154101"/>
              <a:gd name="connsiteY199" fmla="*/ 954912 h 2054507"/>
              <a:gd name="connsiteX200" fmla="*/ 1875098 w 3154101"/>
              <a:gd name="connsiteY200" fmla="*/ 943337 h 2054507"/>
              <a:gd name="connsiteX201" fmla="*/ 1840374 w 3154101"/>
              <a:gd name="connsiteY201" fmla="*/ 995423 h 2054507"/>
              <a:gd name="connsiteX202" fmla="*/ 1828800 w 3154101"/>
              <a:gd name="connsiteY202" fmla="*/ 960699 h 2054507"/>
              <a:gd name="connsiteX203" fmla="*/ 1805650 w 3154101"/>
              <a:gd name="connsiteY203" fmla="*/ 931762 h 2054507"/>
              <a:gd name="connsiteX204" fmla="*/ 1765139 w 3154101"/>
              <a:gd name="connsiteY204" fmla="*/ 833378 h 2054507"/>
              <a:gd name="connsiteX205" fmla="*/ 1730415 w 3154101"/>
              <a:gd name="connsiteY205" fmla="*/ 827590 h 2054507"/>
              <a:gd name="connsiteX206" fmla="*/ 1689903 w 3154101"/>
              <a:gd name="connsiteY206" fmla="*/ 717631 h 2054507"/>
              <a:gd name="connsiteX207" fmla="*/ 1608881 w 3154101"/>
              <a:gd name="connsiteY207" fmla="*/ 677119 h 2054507"/>
              <a:gd name="connsiteX208" fmla="*/ 1562582 w 3154101"/>
              <a:gd name="connsiteY208" fmla="*/ 740780 h 2054507"/>
              <a:gd name="connsiteX209" fmla="*/ 1446835 w 3154101"/>
              <a:gd name="connsiteY209" fmla="*/ 775504 h 2054507"/>
              <a:gd name="connsiteX210" fmla="*/ 1417898 w 3154101"/>
              <a:gd name="connsiteY210" fmla="*/ 821803 h 2054507"/>
              <a:gd name="connsiteX211" fmla="*/ 1336876 w 3154101"/>
              <a:gd name="connsiteY211" fmla="*/ 792866 h 2054507"/>
              <a:gd name="connsiteX212" fmla="*/ 1284789 w 3154101"/>
              <a:gd name="connsiteY212" fmla="*/ 844952 h 2054507"/>
              <a:gd name="connsiteX213" fmla="*/ 1163255 w 3154101"/>
              <a:gd name="connsiteY213" fmla="*/ 844952 h 2054507"/>
              <a:gd name="connsiteX214" fmla="*/ 1116957 w 3154101"/>
              <a:gd name="connsiteY214" fmla="*/ 966486 h 2054507"/>
              <a:gd name="connsiteX215" fmla="*/ 1157468 w 3154101"/>
              <a:gd name="connsiteY215" fmla="*/ 1076446 h 2054507"/>
              <a:gd name="connsiteX216" fmla="*/ 1250065 w 3154101"/>
              <a:gd name="connsiteY216" fmla="*/ 1053296 h 2054507"/>
              <a:gd name="connsiteX217" fmla="*/ 1284789 w 3154101"/>
              <a:gd name="connsiteY217" fmla="*/ 1082233 h 2054507"/>
              <a:gd name="connsiteX218" fmla="*/ 1360025 w 3154101"/>
              <a:gd name="connsiteY218" fmla="*/ 1088021 h 2054507"/>
              <a:gd name="connsiteX219" fmla="*/ 1394749 w 3154101"/>
              <a:gd name="connsiteY219" fmla="*/ 1140107 h 2054507"/>
              <a:gd name="connsiteX220" fmla="*/ 1197979 w 3154101"/>
              <a:gd name="connsiteY220" fmla="*/ 1140107 h 2054507"/>
              <a:gd name="connsiteX221" fmla="*/ 1174830 w 3154101"/>
              <a:gd name="connsiteY221" fmla="*/ 1232704 h 2054507"/>
              <a:gd name="connsiteX222" fmla="*/ 1255853 w 3154101"/>
              <a:gd name="connsiteY222" fmla="*/ 1284790 h 2054507"/>
              <a:gd name="connsiteX223" fmla="*/ 1290577 w 3154101"/>
              <a:gd name="connsiteY223" fmla="*/ 1383175 h 2054507"/>
              <a:gd name="connsiteX224" fmla="*/ 1244278 w 3154101"/>
              <a:gd name="connsiteY224" fmla="*/ 1441048 h 2054507"/>
              <a:gd name="connsiteX225" fmla="*/ 1192192 w 3154101"/>
              <a:gd name="connsiteY225" fmla="*/ 1336876 h 2054507"/>
              <a:gd name="connsiteX226" fmla="*/ 1122744 w 3154101"/>
              <a:gd name="connsiteY226" fmla="*/ 1354238 h 2054507"/>
              <a:gd name="connsiteX227" fmla="*/ 1047508 w 3154101"/>
              <a:gd name="connsiteY227" fmla="*/ 1313727 h 2054507"/>
              <a:gd name="connsiteX228" fmla="*/ 1047508 w 3154101"/>
              <a:gd name="connsiteY228" fmla="*/ 1313727 h 2054507"/>
              <a:gd name="connsiteX229" fmla="*/ 1006997 w 3154101"/>
              <a:gd name="connsiteY229" fmla="*/ 1365813 h 2054507"/>
              <a:gd name="connsiteX230" fmla="*/ 1116957 w 3154101"/>
              <a:gd name="connsiteY230" fmla="*/ 1435261 h 2054507"/>
              <a:gd name="connsiteX231" fmla="*/ 1226916 w 3154101"/>
              <a:gd name="connsiteY231" fmla="*/ 1498922 h 2054507"/>
              <a:gd name="connsiteX232" fmla="*/ 1302152 w 3154101"/>
              <a:gd name="connsiteY232" fmla="*/ 1603094 h 2054507"/>
              <a:gd name="connsiteX233" fmla="*/ 1307939 w 3154101"/>
              <a:gd name="connsiteY233" fmla="*/ 1759352 h 2054507"/>
              <a:gd name="connsiteX234" fmla="*/ 1307939 w 3154101"/>
              <a:gd name="connsiteY234" fmla="*/ 1880886 h 2054507"/>
              <a:gd name="connsiteX235" fmla="*/ 1255853 w 3154101"/>
              <a:gd name="connsiteY235" fmla="*/ 2054507 h 2054507"/>
              <a:gd name="connsiteX236" fmla="*/ 1169043 w 3154101"/>
              <a:gd name="connsiteY236" fmla="*/ 2054507 h 2054507"/>
              <a:gd name="connsiteX237" fmla="*/ 1209554 w 3154101"/>
              <a:gd name="connsiteY237" fmla="*/ 1927185 h 2054507"/>
              <a:gd name="connsiteX238" fmla="*/ 1250065 w 3154101"/>
              <a:gd name="connsiteY238" fmla="*/ 1834588 h 2054507"/>
              <a:gd name="connsiteX239" fmla="*/ 1244278 w 3154101"/>
              <a:gd name="connsiteY239" fmla="*/ 1672542 h 2054507"/>
              <a:gd name="connsiteX240" fmla="*/ 1105382 w 3154101"/>
              <a:gd name="connsiteY240" fmla="*/ 1493134 h 2054507"/>
              <a:gd name="connsiteX241" fmla="*/ 1035934 w 3154101"/>
              <a:gd name="connsiteY241" fmla="*/ 1469985 h 2054507"/>
              <a:gd name="connsiteX242" fmla="*/ 1030146 w 3154101"/>
              <a:gd name="connsiteY242" fmla="*/ 1562583 h 2054507"/>
              <a:gd name="connsiteX243" fmla="*/ 1082233 w 3154101"/>
              <a:gd name="connsiteY243" fmla="*/ 1626243 h 2054507"/>
              <a:gd name="connsiteX244" fmla="*/ 1070658 w 3154101"/>
              <a:gd name="connsiteY244" fmla="*/ 1713053 h 2054507"/>
              <a:gd name="connsiteX245" fmla="*/ 966486 w 3154101"/>
              <a:gd name="connsiteY245" fmla="*/ 1579945 h 2054507"/>
              <a:gd name="connsiteX246" fmla="*/ 972273 w 3154101"/>
              <a:gd name="connsiteY246" fmla="*/ 1458410 h 2054507"/>
              <a:gd name="connsiteX247" fmla="*/ 920187 w 3154101"/>
              <a:gd name="connsiteY247" fmla="*/ 1412112 h 2054507"/>
              <a:gd name="connsiteX248" fmla="*/ 856526 w 3154101"/>
              <a:gd name="connsiteY248" fmla="*/ 1226917 h 2054507"/>
              <a:gd name="connsiteX249" fmla="*/ 827589 w 3154101"/>
              <a:gd name="connsiteY249" fmla="*/ 1238491 h 2054507"/>
              <a:gd name="connsiteX250" fmla="*/ 804440 w 3154101"/>
              <a:gd name="connsiteY250" fmla="*/ 1313727 h 2054507"/>
              <a:gd name="connsiteX251" fmla="*/ 740779 w 3154101"/>
              <a:gd name="connsiteY251" fmla="*/ 1261641 h 2054507"/>
              <a:gd name="connsiteX252" fmla="*/ 734992 w 3154101"/>
              <a:gd name="connsiteY252" fmla="*/ 1192193 h 2054507"/>
              <a:gd name="connsiteX253" fmla="*/ 648182 w 3154101"/>
              <a:gd name="connsiteY253" fmla="*/ 1134319 h 2054507"/>
              <a:gd name="connsiteX254" fmla="*/ 613458 w 3154101"/>
              <a:gd name="connsiteY254" fmla="*/ 1180618 h 2054507"/>
              <a:gd name="connsiteX255" fmla="*/ 497711 w 3154101"/>
              <a:gd name="connsiteY255" fmla="*/ 1128532 h 2054507"/>
              <a:gd name="connsiteX256" fmla="*/ 491924 w 3154101"/>
              <a:gd name="connsiteY256" fmla="*/ 1197980 h 2054507"/>
              <a:gd name="connsiteX257" fmla="*/ 578734 w 3154101"/>
              <a:gd name="connsiteY257" fmla="*/ 1244279 h 2054507"/>
              <a:gd name="connsiteX258" fmla="*/ 630820 w 3154101"/>
              <a:gd name="connsiteY258" fmla="*/ 1250066 h 2054507"/>
              <a:gd name="connsiteX259" fmla="*/ 590308 w 3154101"/>
              <a:gd name="connsiteY259" fmla="*/ 1290578 h 2054507"/>
              <a:gd name="connsiteX260" fmla="*/ 503498 w 3154101"/>
              <a:gd name="connsiteY260" fmla="*/ 1267428 h 2054507"/>
              <a:gd name="connsiteX261" fmla="*/ 474562 w 3154101"/>
              <a:gd name="connsiteY261" fmla="*/ 1325302 h 2054507"/>
              <a:gd name="connsiteX262" fmla="*/ 422476 w 3154101"/>
              <a:gd name="connsiteY262" fmla="*/ 1279003 h 2054507"/>
              <a:gd name="connsiteX263" fmla="*/ 410901 w 3154101"/>
              <a:gd name="connsiteY263" fmla="*/ 1377388 h 2054507"/>
              <a:gd name="connsiteX264" fmla="*/ 515073 w 3154101"/>
              <a:gd name="connsiteY264" fmla="*/ 1388962 h 2054507"/>
              <a:gd name="connsiteX265" fmla="*/ 515073 w 3154101"/>
              <a:gd name="connsiteY265" fmla="*/ 1388962 h 2054507"/>
              <a:gd name="connsiteX266" fmla="*/ 677119 w 3154101"/>
              <a:gd name="connsiteY266" fmla="*/ 1360026 h 2054507"/>
              <a:gd name="connsiteX267" fmla="*/ 827589 w 3154101"/>
              <a:gd name="connsiteY267" fmla="*/ 1388962 h 2054507"/>
              <a:gd name="connsiteX268" fmla="*/ 908612 w 3154101"/>
              <a:gd name="connsiteY268" fmla="*/ 1527859 h 2054507"/>
              <a:gd name="connsiteX269" fmla="*/ 908612 w 3154101"/>
              <a:gd name="connsiteY269" fmla="*/ 1626243 h 2054507"/>
              <a:gd name="connsiteX270" fmla="*/ 978060 w 3154101"/>
              <a:gd name="connsiteY270" fmla="*/ 1724628 h 2054507"/>
              <a:gd name="connsiteX271" fmla="*/ 954911 w 3154101"/>
              <a:gd name="connsiteY271" fmla="*/ 1782502 h 2054507"/>
              <a:gd name="connsiteX272" fmla="*/ 960698 w 3154101"/>
              <a:gd name="connsiteY272" fmla="*/ 1863524 h 2054507"/>
              <a:gd name="connsiteX273" fmla="*/ 1030146 w 3154101"/>
              <a:gd name="connsiteY273" fmla="*/ 1938760 h 2054507"/>
              <a:gd name="connsiteX274" fmla="*/ 1076445 w 3154101"/>
              <a:gd name="connsiteY274" fmla="*/ 2054507 h 2054507"/>
              <a:gd name="connsiteX275" fmla="*/ 1001210 w 3154101"/>
              <a:gd name="connsiteY275" fmla="*/ 2025570 h 2054507"/>
              <a:gd name="connsiteX276" fmla="*/ 897038 w 3154101"/>
              <a:gd name="connsiteY276" fmla="*/ 1880886 h 2054507"/>
              <a:gd name="connsiteX277" fmla="*/ 902825 w 3154101"/>
              <a:gd name="connsiteY277" fmla="*/ 1765140 h 2054507"/>
              <a:gd name="connsiteX278" fmla="*/ 850739 w 3154101"/>
              <a:gd name="connsiteY278" fmla="*/ 1632031 h 2054507"/>
              <a:gd name="connsiteX279" fmla="*/ 821802 w 3154101"/>
              <a:gd name="connsiteY279" fmla="*/ 1487347 h 2054507"/>
              <a:gd name="connsiteX280" fmla="*/ 769716 w 3154101"/>
              <a:gd name="connsiteY280" fmla="*/ 1435261 h 2054507"/>
              <a:gd name="connsiteX281" fmla="*/ 659757 w 3154101"/>
              <a:gd name="connsiteY281" fmla="*/ 1417899 h 2054507"/>
              <a:gd name="connsiteX282" fmla="*/ 734992 w 3154101"/>
              <a:gd name="connsiteY282" fmla="*/ 1533646 h 2054507"/>
              <a:gd name="connsiteX283" fmla="*/ 642395 w 3154101"/>
              <a:gd name="connsiteY283" fmla="*/ 1504709 h 2054507"/>
              <a:gd name="connsiteX284" fmla="*/ 596096 w 3154101"/>
              <a:gd name="connsiteY284" fmla="*/ 1446836 h 2054507"/>
              <a:gd name="connsiteX285" fmla="*/ 544010 w 3154101"/>
              <a:gd name="connsiteY285" fmla="*/ 1458410 h 2054507"/>
              <a:gd name="connsiteX286" fmla="*/ 613458 w 3154101"/>
              <a:gd name="connsiteY286" fmla="*/ 1551008 h 2054507"/>
              <a:gd name="connsiteX287" fmla="*/ 717630 w 3154101"/>
              <a:gd name="connsiteY287" fmla="*/ 1614669 h 2054507"/>
              <a:gd name="connsiteX288" fmla="*/ 625033 w 3154101"/>
              <a:gd name="connsiteY288" fmla="*/ 1626243 h 2054507"/>
              <a:gd name="connsiteX289" fmla="*/ 567159 w 3154101"/>
              <a:gd name="connsiteY289" fmla="*/ 1556795 h 2054507"/>
              <a:gd name="connsiteX290" fmla="*/ 567159 w 3154101"/>
              <a:gd name="connsiteY290" fmla="*/ 1556795 h 2054507"/>
              <a:gd name="connsiteX291" fmla="*/ 486136 w 3154101"/>
              <a:gd name="connsiteY291" fmla="*/ 1475772 h 2054507"/>
              <a:gd name="connsiteX292" fmla="*/ 399326 w 3154101"/>
              <a:gd name="connsiteY292" fmla="*/ 1516284 h 2054507"/>
              <a:gd name="connsiteX293" fmla="*/ 393539 w 3154101"/>
              <a:gd name="connsiteY293" fmla="*/ 1591519 h 2054507"/>
              <a:gd name="connsiteX294" fmla="*/ 347240 w 3154101"/>
              <a:gd name="connsiteY294" fmla="*/ 1736203 h 2054507"/>
              <a:gd name="connsiteX295" fmla="*/ 347240 w 3154101"/>
              <a:gd name="connsiteY295" fmla="*/ 1736203 h 2054507"/>
              <a:gd name="connsiteX296" fmla="*/ 468774 w 3154101"/>
              <a:gd name="connsiteY296" fmla="*/ 1637818 h 2054507"/>
              <a:gd name="connsiteX297" fmla="*/ 619245 w 3154101"/>
              <a:gd name="connsiteY297" fmla="*/ 1660967 h 2054507"/>
              <a:gd name="connsiteX298" fmla="*/ 671331 w 3154101"/>
              <a:gd name="connsiteY298" fmla="*/ 1730415 h 2054507"/>
              <a:gd name="connsiteX299" fmla="*/ 781291 w 3154101"/>
              <a:gd name="connsiteY299" fmla="*/ 1765140 h 2054507"/>
              <a:gd name="connsiteX300" fmla="*/ 816015 w 3154101"/>
              <a:gd name="connsiteY300" fmla="*/ 1851950 h 2054507"/>
              <a:gd name="connsiteX301" fmla="*/ 746567 w 3154101"/>
              <a:gd name="connsiteY301" fmla="*/ 1823013 h 2054507"/>
              <a:gd name="connsiteX302" fmla="*/ 706055 w 3154101"/>
              <a:gd name="connsiteY302" fmla="*/ 1869312 h 2054507"/>
              <a:gd name="connsiteX303" fmla="*/ 636607 w 3154101"/>
              <a:gd name="connsiteY303" fmla="*/ 1747778 h 2054507"/>
              <a:gd name="connsiteX304" fmla="*/ 584521 w 3154101"/>
              <a:gd name="connsiteY304" fmla="*/ 1747778 h 2054507"/>
              <a:gd name="connsiteX305" fmla="*/ 526648 w 3154101"/>
              <a:gd name="connsiteY305" fmla="*/ 1701479 h 2054507"/>
              <a:gd name="connsiteX306" fmla="*/ 387752 w 3154101"/>
              <a:gd name="connsiteY306" fmla="*/ 1851950 h 2054507"/>
              <a:gd name="connsiteX307" fmla="*/ 613458 w 3154101"/>
              <a:gd name="connsiteY307" fmla="*/ 1863524 h 2054507"/>
              <a:gd name="connsiteX308" fmla="*/ 671331 w 3154101"/>
              <a:gd name="connsiteY308" fmla="*/ 1909823 h 2054507"/>
              <a:gd name="connsiteX309" fmla="*/ 567159 w 3154101"/>
              <a:gd name="connsiteY309" fmla="*/ 1904036 h 2054507"/>
              <a:gd name="connsiteX310" fmla="*/ 468774 w 3154101"/>
              <a:gd name="connsiteY310" fmla="*/ 1909823 h 2054507"/>
              <a:gd name="connsiteX311" fmla="*/ 468774 w 3154101"/>
              <a:gd name="connsiteY311" fmla="*/ 1909823 h 2054507"/>
              <a:gd name="connsiteX312" fmla="*/ 364602 w 3154101"/>
              <a:gd name="connsiteY312" fmla="*/ 1932972 h 2054507"/>
              <a:gd name="connsiteX313" fmla="*/ 376177 w 3154101"/>
              <a:gd name="connsiteY313" fmla="*/ 1996633 h 2054507"/>
              <a:gd name="connsiteX314" fmla="*/ 277792 w 3154101"/>
              <a:gd name="connsiteY314" fmla="*/ 1967696 h 2054507"/>
              <a:gd name="connsiteX315" fmla="*/ 219919 w 3154101"/>
              <a:gd name="connsiteY315" fmla="*/ 1979271 h 2054507"/>
              <a:gd name="connsiteX316" fmla="*/ 202557 w 3154101"/>
              <a:gd name="connsiteY316" fmla="*/ 2031357 h 2054507"/>
              <a:gd name="connsiteX317" fmla="*/ 0 w 3154101"/>
              <a:gd name="connsiteY317" fmla="*/ 2019783 h 20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</a:cxnLst>
            <a:rect l="l" t="t" r="r" b="b"/>
            <a:pathLst>
              <a:path w="3154101" h="2054507">
                <a:moveTo>
                  <a:pt x="0" y="2019783"/>
                </a:moveTo>
                <a:lnTo>
                  <a:pt x="0" y="1956122"/>
                </a:lnTo>
                <a:lnTo>
                  <a:pt x="0" y="1880886"/>
                </a:lnTo>
                <a:lnTo>
                  <a:pt x="63660" y="1840375"/>
                </a:lnTo>
                <a:lnTo>
                  <a:pt x="115746" y="1938760"/>
                </a:lnTo>
                <a:lnTo>
                  <a:pt x="167833" y="1950334"/>
                </a:lnTo>
                <a:lnTo>
                  <a:pt x="237281" y="1880886"/>
                </a:lnTo>
                <a:lnTo>
                  <a:pt x="312516" y="1666755"/>
                </a:lnTo>
                <a:lnTo>
                  <a:pt x="312516" y="1545221"/>
                </a:lnTo>
                <a:lnTo>
                  <a:pt x="364602" y="1429474"/>
                </a:lnTo>
                <a:lnTo>
                  <a:pt x="312516" y="1354238"/>
                </a:lnTo>
                <a:lnTo>
                  <a:pt x="295154" y="1325302"/>
                </a:lnTo>
                <a:lnTo>
                  <a:pt x="295154" y="1325302"/>
                </a:lnTo>
                <a:lnTo>
                  <a:pt x="364602" y="1180618"/>
                </a:lnTo>
                <a:lnTo>
                  <a:pt x="399326" y="1088021"/>
                </a:lnTo>
                <a:lnTo>
                  <a:pt x="515073" y="1030147"/>
                </a:lnTo>
                <a:lnTo>
                  <a:pt x="619245" y="1030147"/>
                </a:lnTo>
                <a:lnTo>
                  <a:pt x="746567" y="1140107"/>
                </a:lnTo>
                <a:lnTo>
                  <a:pt x="879676" y="1180618"/>
                </a:lnTo>
                <a:lnTo>
                  <a:pt x="972273" y="1226917"/>
                </a:lnTo>
                <a:lnTo>
                  <a:pt x="1024359" y="1267428"/>
                </a:lnTo>
                <a:lnTo>
                  <a:pt x="1111169" y="1192193"/>
                </a:lnTo>
                <a:lnTo>
                  <a:pt x="1105382" y="1105383"/>
                </a:lnTo>
                <a:lnTo>
                  <a:pt x="1047508" y="989636"/>
                </a:lnTo>
                <a:lnTo>
                  <a:pt x="1064871" y="879676"/>
                </a:lnTo>
                <a:lnTo>
                  <a:pt x="1140106" y="775504"/>
                </a:lnTo>
                <a:lnTo>
                  <a:pt x="1209554" y="792866"/>
                </a:lnTo>
                <a:lnTo>
                  <a:pt x="1302152" y="723418"/>
                </a:lnTo>
                <a:lnTo>
                  <a:pt x="1360025" y="723418"/>
                </a:lnTo>
                <a:lnTo>
                  <a:pt x="1504708" y="688694"/>
                </a:lnTo>
                <a:lnTo>
                  <a:pt x="1551007" y="659757"/>
                </a:lnTo>
                <a:lnTo>
                  <a:pt x="1475772" y="526648"/>
                </a:lnTo>
                <a:lnTo>
                  <a:pt x="1458410" y="468775"/>
                </a:lnTo>
                <a:lnTo>
                  <a:pt x="1464197" y="405114"/>
                </a:lnTo>
                <a:lnTo>
                  <a:pt x="1533645" y="376178"/>
                </a:lnTo>
                <a:lnTo>
                  <a:pt x="1614668" y="260431"/>
                </a:lnTo>
                <a:lnTo>
                  <a:pt x="1666754" y="272005"/>
                </a:lnTo>
                <a:lnTo>
                  <a:pt x="1718840" y="248856"/>
                </a:lnTo>
                <a:lnTo>
                  <a:pt x="1741989" y="196770"/>
                </a:lnTo>
                <a:lnTo>
                  <a:pt x="1718840" y="144684"/>
                </a:lnTo>
                <a:lnTo>
                  <a:pt x="1753564" y="92598"/>
                </a:lnTo>
                <a:lnTo>
                  <a:pt x="1846162" y="156259"/>
                </a:lnTo>
                <a:lnTo>
                  <a:pt x="1927184" y="115747"/>
                </a:lnTo>
                <a:lnTo>
                  <a:pt x="2002420" y="109960"/>
                </a:lnTo>
                <a:lnTo>
                  <a:pt x="2002420" y="190983"/>
                </a:lnTo>
                <a:lnTo>
                  <a:pt x="2002420" y="190983"/>
                </a:lnTo>
                <a:lnTo>
                  <a:pt x="2048719" y="243069"/>
                </a:lnTo>
                <a:lnTo>
                  <a:pt x="2095017" y="196770"/>
                </a:lnTo>
                <a:lnTo>
                  <a:pt x="2089230" y="115747"/>
                </a:lnTo>
                <a:lnTo>
                  <a:pt x="2066081" y="69448"/>
                </a:lnTo>
                <a:lnTo>
                  <a:pt x="2118167" y="17362"/>
                </a:lnTo>
                <a:lnTo>
                  <a:pt x="2118167" y="86810"/>
                </a:lnTo>
                <a:lnTo>
                  <a:pt x="2158678" y="127322"/>
                </a:lnTo>
                <a:lnTo>
                  <a:pt x="2303362" y="69448"/>
                </a:lnTo>
                <a:lnTo>
                  <a:pt x="2303362" y="69448"/>
                </a:lnTo>
                <a:lnTo>
                  <a:pt x="2355448" y="121534"/>
                </a:lnTo>
                <a:lnTo>
                  <a:pt x="2430683" y="133109"/>
                </a:lnTo>
                <a:lnTo>
                  <a:pt x="2488557" y="208345"/>
                </a:lnTo>
                <a:lnTo>
                  <a:pt x="2563792" y="214132"/>
                </a:lnTo>
                <a:lnTo>
                  <a:pt x="2604303" y="295155"/>
                </a:lnTo>
                <a:lnTo>
                  <a:pt x="2720050" y="179408"/>
                </a:lnTo>
                <a:lnTo>
                  <a:pt x="2720050" y="121534"/>
                </a:lnTo>
                <a:lnTo>
                  <a:pt x="2766349" y="81023"/>
                </a:lnTo>
                <a:lnTo>
                  <a:pt x="2766349" y="81023"/>
                </a:lnTo>
                <a:lnTo>
                  <a:pt x="2841584" y="69448"/>
                </a:lnTo>
                <a:lnTo>
                  <a:pt x="2922607" y="0"/>
                </a:lnTo>
                <a:lnTo>
                  <a:pt x="2939969" y="28937"/>
                </a:lnTo>
                <a:lnTo>
                  <a:pt x="2922607" y="104172"/>
                </a:lnTo>
                <a:lnTo>
                  <a:pt x="2922607" y="104172"/>
                </a:lnTo>
                <a:lnTo>
                  <a:pt x="2934182" y="167833"/>
                </a:lnTo>
                <a:lnTo>
                  <a:pt x="2934182" y="167833"/>
                </a:lnTo>
                <a:lnTo>
                  <a:pt x="2870521" y="190983"/>
                </a:lnTo>
                <a:lnTo>
                  <a:pt x="2835797" y="144684"/>
                </a:lnTo>
                <a:lnTo>
                  <a:pt x="2812648" y="167833"/>
                </a:lnTo>
                <a:lnTo>
                  <a:pt x="2812648" y="167833"/>
                </a:lnTo>
                <a:lnTo>
                  <a:pt x="2766349" y="237281"/>
                </a:lnTo>
                <a:lnTo>
                  <a:pt x="2696901" y="341453"/>
                </a:lnTo>
                <a:lnTo>
                  <a:pt x="2795286" y="381965"/>
                </a:lnTo>
                <a:lnTo>
                  <a:pt x="2685326" y="428264"/>
                </a:lnTo>
                <a:lnTo>
                  <a:pt x="2777924" y="457200"/>
                </a:lnTo>
                <a:lnTo>
                  <a:pt x="2581154" y="491924"/>
                </a:lnTo>
                <a:lnTo>
                  <a:pt x="2546430" y="422476"/>
                </a:lnTo>
                <a:lnTo>
                  <a:pt x="2494344" y="428264"/>
                </a:lnTo>
                <a:lnTo>
                  <a:pt x="2471195" y="370390"/>
                </a:lnTo>
                <a:lnTo>
                  <a:pt x="2390172" y="410902"/>
                </a:lnTo>
                <a:lnTo>
                  <a:pt x="2326511" y="416689"/>
                </a:lnTo>
                <a:lnTo>
                  <a:pt x="2280212" y="486137"/>
                </a:lnTo>
                <a:lnTo>
                  <a:pt x="2332298" y="532436"/>
                </a:lnTo>
                <a:lnTo>
                  <a:pt x="2390172" y="515074"/>
                </a:lnTo>
                <a:lnTo>
                  <a:pt x="2436471" y="544010"/>
                </a:lnTo>
                <a:lnTo>
                  <a:pt x="2459620" y="590309"/>
                </a:lnTo>
                <a:lnTo>
                  <a:pt x="2598516" y="613459"/>
                </a:lnTo>
                <a:lnTo>
                  <a:pt x="2610091" y="665545"/>
                </a:lnTo>
                <a:lnTo>
                  <a:pt x="2725838" y="671332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58946" y="810228"/>
                </a:lnTo>
                <a:lnTo>
                  <a:pt x="2858946" y="810228"/>
                </a:lnTo>
                <a:lnTo>
                  <a:pt x="2760562" y="763929"/>
                </a:lnTo>
                <a:lnTo>
                  <a:pt x="2662177" y="734993"/>
                </a:lnTo>
                <a:lnTo>
                  <a:pt x="2656389" y="787079"/>
                </a:lnTo>
                <a:lnTo>
                  <a:pt x="2720050" y="868102"/>
                </a:lnTo>
                <a:lnTo>
                  <a:pt x="2777924" y="914400"/>
                </a:lnTo>
                <a:lnTo>
                  <a:pt x="2777924" y="914400"/>
                </a:lnTo>
                <a:lnTo>
                  <a:pt x="2812648" y="995423"/>
                </a:lnTo>
                <a:lnTo>
                  <a:pt x="2911033" y="983848"/>
                </a:lnTo>
                <a:lnTo>
                  <a:pt x="2980481" y="920188"/>
                </a:lnTo>
                <a:lnTo>
                  <a:pt x="3078865" y="943337"/>
                </a:lnTo>
                <a:lnTo>
                  <a:pt x="3113589" y="1001210"/>
                </a:lnTo>
                <a:lnTo>
                  <a:pt x="3154101" y="1047509"/>
                </a:lnTo>
                <a:lnTo>
                  <a:pt x="3125164" y="1111170"/>
                </a:lnTo>
                <a:lnTo>
                  <a:pt x="3032567" y="1035934"/>
                </a:lnTo>
                <a:lnTo>
                  <a:pt x="2992055" y="1116957"/>
                </a:lnTo>
                <a:lnTo>
                  <a:pt x="2905245" y="1059084"/>
                </a:lnTo>
                <a:lnTo>
                  <a:pt x="2806860" y="1099595"/>
                </a:lnTo>
                <a:lnTo>
                  <a:pt x="2743200" y="1006998"/>
                </a:lnTo>
                <a:lnTo>
                  <a:pt x="2679539" y="983848"/>
                </a:lnTo>
                <a:lnTo>
                  <a:pt x="2702688" y="920188"/>
                </a:lnTo>
                <a:lnTo>
                  <a:pt x="2673752" y="885464"/>
                </a:lnTo>
                <a:lnTo>
                  <a:pt x="2673752" y="885464"/>
                </a:lnTo>
                <a:lnTo>
                  <a:pt x="2598516" y="839165"/>
                </a:lnTo>
                <a:lnTo>
                  <a:pt x="2563792" y="943337"/>
                </a:lnTo>
                <a:lnTo>
                  <a:pt x="2563792" y="943337"/>
                </a:lnTo>
                <a:lnTo>
                  <a:pt x="2534855" y="891251"/>
                </a:lnTo>
                <a:lnTo>
                  <a:pt x="2494344" y="827590"/>
                </a:lnTo>
                <a:lnTo>
                  <a:pt x="2494344" y="827590"/>
                </a:lnTo>
                <a:lnTo>
                  <a:pt x="2453833" y="763929"/>
                </a:lnTo>
                <a:lnTo>
                  <a:pt x="2407534" y="694481"/>
                </a:lnTo>
                <a:lnTo>
                  <a:pt x="2390172" y="746567"/>
                </a:lnTo>
                <a:lnTo>
                  <a:pt x="2424896" y="816015"/>
                </a:lnTo>
                <a:lnTo>
                  <a:pt x="2424896" y="891251"/>
                </a:lnTo>
                <a:lnTo>
                  <a:pt x="2367022" y="978061"/>
                </a:lnTo>
                <a:lnTo>
                  <a:pt x="2384384" y="1053296"/>
                </a:lnTo>
                <a:lnTo>
                  <a:pt x="2424896" y="1093808"/>
                </a:lnTo>
                <a:lnTo>
                  <a:pt x="2424896" y="1093808"/>
                </a:lnTo>
                <a:lnTo>
                  <a:pt x="2430683" y="1180618"/>
                </a:lnTo>
                <a:lnTo>
                  <a:pt x="2361235" y="1215342"/>
                </a:lnTo>
                <a:lnTo>
                  <a:pt x="2343873" y="1128532"/>
                </a:lnTo>
                <a:lnTo>
                  <a:pt x="2297574" y="1093808"/>
                </a:lnTo>
                <a:lnTo>
                  <a:pt x="2239701" y="1035934"/>
                </a:lnTo>
                <a:lnTo>
                  <a:pt x="2297574" y="943337"/>
                </a:lnTo>
                <a:lnTo>
                  <a:pt x="2297574" y="868102"/>
                </a:lnTo>
                <a:lnTo>
                  <a:pt x="2251276" y="816015"/>
                </a:lnTo>
                <a:lnTo>
                  <a:pt x="2228126" y="711843"/>
                </a:lnTo>
                <a:lnTo>
                  <a:pt x="2286000" y="636608"/>
                </a:lnTo>
                <a:lnTo>
                  <a:pt x="2257063" y="590309"/>
                </a:lnTo>
                <a:lnTo>
                  <a:pt x="2193402" y="596096"/>
                </a:lnTo>
                <a:lnTo>
                  <a:pt x="2141316" y="480350"/>
                </a:lnTo>
                <a:lnTo>
                  <a:pt x="2204977" y="457200"/>
                </a:lnTo>
                <a:lnTo>
                  <a:pt x="2239701" y="381965"/>
                </a:lnTo>
                <a:lnTo>
                  <a:pt x="2407534" y="312517"/>
                </a:lnTo>
                <a:lnTo>
                  <a:pt x="2378597" y="272005"/>
                </a:lnTo>
                <a:lnTo>
                  <a:pt x="2314936" y="283580"/>
                </a:lnTo>
                <a:lnTo>
                  <a:pt x="2280212" y="248856"/>
                </a:lnTo>
                <a:lnTo>
                  <a:pt x="2280212" y="179408"/>
                </a:lnTo>
                <a:lnTo>
                  <a:pt x="2193402" y="156259"/>
                </a:lnTo>
                <a:lnTo>
                  <a:pt x="2147103" y="219919"/>
                </a:lnTo>
                <a:lnTo>
                  <a:pt x="2170253" y="248856"/>
                </a:lnTo>
                <a:lnTo>
                  <a:pt x="2141316" y="283580"/>
                </a:lnTo>
                <a:lnTo>
                  <a:pt x="2158678" y="335666"/>
                </a:lnTo>
                <a:lnTo>
                  <a:pt x="2089230" y="428264"/>
                </a:lnTo>
                <a:lnTo>
                  <a:pt x="2054506" y="289367"/>
                </a:lnTo>
                <a:lnTo>
                  <a:pt x="1967696" y="277793"/>
                </a:lnTo>
                <a:lnTo>
                  <a:pt x="1898248" y="219919"/>
                </a:lnTo>
                <a:lnTo>
                  <a:pt x="1869311" y="272005"/>
                </a:lnTo>
                <a:lnTo>
                  <a:pt x="1927184" y="295155"/>
                </a:lnTo>
                <a:lnTo>
                  <a:pt x="1944546" y="364603"/>
                </a:lnTo>
                <a:lnTo>
                  <a:pt x="1961908" y="445626"/>
                </a:lnTo>
                <a:lnTo>
                  <a:pt x="1985058" y="526648"/>
                </a:lnTo>
                <a:lnTo>
                  <a:pt x="1892460" y="503499"/>
                </a:lnTo>
                <a:lnTo>
                  <a:pt x="1886673" y="451413"/>
                </a:lnTo>
                <a:lnTo>
                  <a:pt x="1846162" y="422476"/>
                </a:lnTo>
                <a:lnTo>
                  <a:pt x="1840374" y="364603"/>
                </a:lnTo>
                <a:lnTo>
                  <a:pt x="1753564" y="306729"/>
                </a:lnTo>
                <a:lnTo>
                  <a:pt x="1747777" y="376178"/>
                </a:lnTo>
                <a:lnTo>
                  <a:pt x="1701478" y="329879"/>
                </a:lnTo>
                <a:lnTo>
                  <a:pt x="1643605" y="347241"/>
                </a:lnTo>
                <a:lnTo>
                  <a:pt x="1614668" y="405114"/>
                </a:lnTo>
                <a:lnTo>
                  <a:pt x="1614668" y="491924"/>
                </a:lnTo>
                <a:lnTo>
                  <a:pt x="1603093" y="526648"/>
                </a:lnTo>
                <a:lnTo>
                  <a:pt x="1718840" y="567160"/>
                </a:lnTo>
                <a:lnTo>
                  <a:pt x="1765139" y="619246"/>
                </a:lnTo>
                <a:lnTo>
                  <a:pt x="1915610" y="653970"/>
                </a:lnTo>
                <a:lnTo>
                  <a:pt x="1915610" y="653970"/>
                </a:lnTo>
                <a:lnTo>
                  <a:pt x="1979271" y="734993"/>
                </a:lnTo>
                <a:lnTo>
                  <a:pt x="1985058" y="787079"/>
                </a:lnTo>
                <a:lnTo>
                  <a:pt x="1921397" y="763929"/>
                </a:lnTo>
                <a:lnTo>
                  <a:pt x="1857736" y="763929"/>
                </a:lnTo>
                <a:lnTo>
                  <a:pt x="1828800" y="723418"/>
                </a:lnTo>
                <a:lnTo>
                  <a:pt x="1782501" y="740780"/>
                </a:lnTo>
                <a:lnTo>
                  <a:pt x="1880886" y="873889"/>
                </a:lnTo>
                <a:lnTo>
                  <a:pt x="2013995" y="816015"/>
                </a:lnTo>
                <a:lnTo>
                  <a:pt x="1990845" y="891251"/>
                </a:lnTo>
                <a:lnTo>
                  <a:pt x="2048719" y="897038"/>
                </a:lnTo>
                <a:lnTo>
                  <a:pt x="2042931" y="954912"/>
                </a:lnTo>
                <a:lnTo>
                  <a:pt x="1961908" y="978061"/>
                </a:lnTo>
                <a:lnTo>
                  <a:pt x="1932972" y="937550"/>
                </a:lnTo>
                <a:lnTo>
                  <a:pt x="1904035" y="954912"/>
                </a:lnTo>
                <a:lnTo>
                  <a:pt x="1875098" y="943337"/>
                </a:lnTo>
                <a:lnTo>
                  <a:pt x="1840374" y="995423"/>
                </a:lnTo>
                <a:lnTo>
                  <a:pt x="1828800" y="960699"/>
                </a:lnTo>
                <a:lnTo>
                  <a:pt x="1805650" y="931762"/>
                </a:lnTo>
                <a:lnTo>
                  <a:pt x="1765139" y="833378"/>
                </a:lnTo>
                <a:lnTo>
                  <a:pt x="1730415" y="827590"/>
                </a:lnTo>
                <a:lnTo>
                  <a:pt x="1689903" y="717631"/>
                </a:lnTo>
                <a:lnTo>
                  <a:pt x="1608881" y="677119"/>
                </a:lnTo>
                <a:lnTo>
                  <a:pt x="1562582" y="740780"/>
                </a:lnTo>
                <a:lnTo>
                  <a:pt x="1446835" y="775504"/>
                </a:lnTo>
                <a:lnTo>
                  <a:pt x="1417898" y="821803"/>
                </a:lnTo>
                <a:lnTo>
                  <a:pt x="1336876" y="792866"/>
                </a:lnTo>
                <a:lnTo>
                  <a:pt x="1284789" y="844952"/>
                </a:lnTo>
                <a:lnTo>
                  <a:pt x="1163255" y="844952"/>
                </a:lnTo>
                <a:lnTo>
                  <a:pt x="1116957" y="966486"/>
                </a:lnTo>
                <a:lnTo>
                  <a:pt x="1157468" y="1076446"/>
                </a:lnTo>
                <a:lnTo>
                  <a:pt x="1250065" y="1053296"/>
                </a:lnTo>
                <a:lnTo>
                  <a:pt x="1284789" y="1082233"/>
                </a:lnTo>
                <a:lnTo>
                  <a:pt x="1360025" y="1088021"/>
                </a:lnTo>
                <a:lnTo>
                  <a:pt x="1394749" y="1140107"/>
                </a:lnTo>
                <a:lnTo>
                  <a:pt x="1197979" y="1140107"/>
                </a:lnTo>
                <a:lnTo>
                  <a:pt x="1174830" y="1232704"/>
                </a:lnTo>
                <a:lnTo>
                  <a:pt x="1255853" y="1284790"/>
                </a:lnTo>
                <a:lnTo>
                  <a:pt x="1290577" y="1383175"/>
                </a:lnTo>
                <a:lnTo>
                  <a:pt x="1244278" y="1441048"/>
                </a:lnTo>
                <a:lnTo>
                  <a:pt x="1192192" y="1336876"/>
                </a:lnTo>
                <a:lnTo>
                  <a:pt x="1122744" y="1354238"/>
                </a:lnTo>
                <a:lnTo>
                  <a:pt x="1047508" y="1313727"/>
                </a:lnTo>
                <a:lnTo>
                  <a:pt x="1047508" y="1313727"/>
                </a:lnTo>
                <a:lnTo>
                  <a:pt x="1006997" y="1365813"/>
                </a:lnTo>
                <a:lnTo>
                  <a:pt x="1116957" y="1435261"/>
                </a:lnTo>
                <a:lnTo>
                  <a:pt x="1226916" y="1498922"/>
                </a:lnTo>
                <a:lnTo>
                  <a:pt x="1302152" y="1603094"/>
                </a:lnTo>
                <a:lnTo>
                  <a:pt x="1307939" y="1759352"/>
                </a:lnTo>
                <a:lnTo>
                  <a:pt x="1307939" y="1880886"/>
                </a:lnTo>
                <a:lnTo>
                  <a:pt x="1255853" y="2054507"/>
                </a:lnTo>
                <a:lnTo>
                  <a:pt x="1169043" y="2054507"/>
                </a:lnTo>
                <a:lnTo>
                  <a:pt x="1209554" y="1927185"/>
                </a:lnTo>
                <a:lnTo>
                  <a:pt x="1250065" y="1834588"/>
                </a:lnTo>
                <a:lnTo>
                  <a:pt x="1244278" y="1672542"/>
                </a:lnTo>
                <a:lnTo>
                  <a:pt x="1105382" y="1493134"/>
                </a:lnTo>
                <a:lnTo>
                  <a:pt x="1035934" y="1469985"/>
                </a:lnTo>
                <a:lnTo>
                  <a:pt x="1030146" y="1562583"/>
                </a:lnTo>
                <a:lnTo>
                  <a:pt x="1082233" y="1626243"/>
                </a:lnTo>
                <a:lnTo>
                  <a:pt x="1070658" y="1713053"/>
                </a:lnTo>
                <a:lnTo>
                  <a:pt x="966486" y="1579945"/>
                </a:lnTo>
                <a:lnTo>
                  <a:pt x="972273" y="1458410"/>
                </a:lnTo>
                <a:lnTo>
                  <a:pt x="920187" y="1412112"/>
                </a:lnTo>
                <a:lnTo>
                  <a:pt x="856526" y="1226917"/>
                </a:lnTo>
                <a:lnTo>
                  <a:pt x="827589" y="1238491"/>
                </a:lnTo>
                <a:lnTo>
                  <a:pt x="804440" y="1313727"/>
                </a:lnTo>
                <a:lnTo>
                  <a:pt x="740779" y="1261641"/>
                </a:lnTo>
                <a:lnTo>
                  <a:pt x="734992" y="1192193"/>
                </a:lnTo>
                <a:lnTo>
                  <a:pt x="648182" y="1134319"/>
                </a:lnTo>
                <a:lnTo>
                  <a:pt x="613458" y="1180618"/>
                </a:lnTo>
                <a:lnTo>
                  <a:pt x="497711" y="1128532"/>
                </a:lnTo>
                <a:lnTo>
                  <a:pt x="491924" y="1197980"/>
                </a:lnTo>
                <a:lnTo>
                  <a:pt x="578734" y="1244279"/>
                </a:lnTo>
                <a:lnTo>
                  <a:pt x="630820" y="1250066"/>
                </a:lnTo>
                <a:lnTo>
                  <a:pt x="590308" y="1290578"/>
                </a:lnTo>
                <a:lnTo>
                  <a:pt x="503498" y="1267428"/>
                </a:lnTo>
                <a:lnTo>
                  <a:pt x="474562" y="1325302"/>
                </a:lnTo>
                <a:lnTo>
                  <a:pt x="422476" y="1279003"/>
                </a:lnTo>
                <a:lnTo>
                  <a:pt x="410901" y="1377388"/>
                </a:lnTo>
                <a:lnTo>
                  <a:pt x="515073" y="1388962"/>
                </a:lnTo>
                <a:lnTo>
                  <a:pt x="515073" y="1388962"/>
                </a:lnTo>
                <a:lnTo>
                  <a:pt x="677119" y="1360026"/>
                </a:lnTo>
                <a:lnTo>
                  <a:pt x="827589" y="1388962"/>
                </a:lnTo>
                <a:lnTo>
                  <a:pt x="908612" y="1527859"/>
                </a:lnTo>
                <a:lnTo>
                  <a:pt x="908612" y="1626243"/>
                </a:lnTo>
                <a:lnTo>
                  <a:pt x="978060" y="1724628"/>
                </a:lnTo>
                <a:lnTo>
                  <a:pt x="954911" y="1782502"/>
                </a:lnTo>
                <a:lnTo>
                  <a:pt x="960698" y="1863524"/>
                </a:lnTo>
                <a:lnTo>
                  <a:pt x="1030146" y="1938760"/>
                </a:lnTo>
                <a:lnTo>
                  <a:pt x="1076445" y="2054507"/>
                </a:lnTo>
                <a:lnTo>
                  <a:pt x="1001210" y="2025570"/>
                </a:lnTo>
                <a:lnTo>
                  <a:pt x="897038" y="1880886"/>
                </a:lnTo>
                <a:lnTo>
                  <a:pt x="902825" y="1765140"/>
                </a:lnTo>
                <a:lnTo>
                  <a:pt x="850739" y="1632031"/>
                </a:lnTo>
                <a:lnTo>
                  <a:pt x="821802" y="1487347"/>
                </a:lnTo>
                <a:lnTo>
                  <a:pt x="769716" y="1435261"/>
                </a:lnTo>
                <a:lnTo>
                  <a:pt x="659757" y="1417899"/>
                </a:lnTo>
                <a:lnTo>
                  <a:pt x="734992" y="1533646"/>
                </a:lnTo>
                <a:lnTo>
                  <a:pt x="642395" y="1504709"/>
                </a:lnTo>
                <a:lnTo>
                  <a:pt x="596096" y="1446836"/>
                </a:lnTo>
                <a:lnTo>
                  <a:pt x="544010" y="1458410"/>
                </a:lnTo>
                <a:lnTo>
                  <a:pt x="613458" y="1551008"/>
                </a:lnTo>
                <a:lnTo>
                  <a:pt x="717630" y="1614669"/>
                </a:lnTo>
                <a:lnTo>
                  <a:pt x="625033" y="1626243"/>
                </a:lnTo>
                <a:lnTo>
                  <a:pt x="567159" y="1556795"/>
                </a:lnTo>
                <a:lnTo>
                  <a:pt x="567159" y="1556795"/>
                </a:lnTo>
                <a:lnTo>
                  <a:pt x="486136" y="1475772"/>
                </a:lnTo>
                <a:lnTo>
                  <a:pt x="399326" y="1516284"/>
                </a:lnTo>
                <a:lnTo>
                  <a:pt x="393539" y="1591519"/>
                </a:lnTo>
                <a:lnTo>
                  <a:pt x="347240" y="1736203"/>
                </a:lnTo>
                <a:lnTo>
                  <a:pt x="347240" y="1736203"/>
                </a:lnTo>
                <a:lnTo>
                  <a:pt x="468774" y="1637818"/>
                </a:lnTo>
                <a:lnTo>
                  <a:pt x="619245" y="1660967"/>
                </a:lnTo>
                <a:lnTo>
                  <a:pt x="671331" y="1730415"/>
                </a:lnTo>
                <a:lnTo>
                  <a:pt x="781291" y="1765140"/>
                </a:lnTo>
                <a:lnTo>
                  <a:pt x="816015" y="1851950"/>
                </a:lnTo>
                <a:lnTo>
                  <a:pt x="746567" y="1823013"/>
                </a:lnTo>
                <a:lnTo>
                  <a:pt x="706055" y="1869312"/>
                </a:lnTo>
                <a:lnTo>
                  <a:pt x="636607" y="1747778"/>
                </a:lnTo>
                <a:lnTo>
                  <a:pt x="584521" y="1747778"/>
                </a:lnTo>
                <a:lnTo>
                  <a:pt x="526648" y="1701479"/>
                </a:lnTo>
                <a:lnTo>
                  <a:pt x="387752" y="1851950"/>
                </a:lnTo>
                <a:lnTo>
                  <a:pt x="613458" y="1863524"/>
                </a:lnTo>
                <a:lnTo>
                  <a:pt x="671331" y="1909823"/>
                </a:lnTo>
                <a:lnTo>
                  <a:pt x="567159" y="1904036"/>
                </a:lnTo>
                <a:lnTo>
                  <a:pt x="468774" y="1909823"/>
                </a:lnTo>
                <a:lnTo>
                  <a:pt x="468774" y="1909823"/>
                </a:lnTo>
                <a:lnTo>
                  <a:pt x="364602" y="1932972"/>
                </a:lnTo>
                <a:lnTo>
                  <a:pt x="376177" y="1996633"/>
                </a:lnTo>
                <a:lnTo>
                  <a:pt x="277792" y="1967696"/>
                </a:lnTo>
                <a:lnTo>
                  <a:pt x="219919" y="1979271"/>
                </a:lnTo>
                <a:lnTo>
                  <a:pt x="202557" y="2031357"/>
                </a:lnTo>
                <a:lnTo>
                  <a:pt x="0" y="2019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9E4C088-B08F-9940-A8F8-1FAD6BE68EDF}"/>
              </a:ext>
            </a:extLst>
          </p:cNvPr>
          <p:cNvSpPr/>
          <p:nvPr/>
        </p:nvSpPr>
        <p:spPr>
          <a:xfrm>
            <a:off x="5056094" y="1575227"/>
            <a:ext cx="2013217" cy="2322576"/>
          </a:xfrm>
          <a:custGeom>
            <a:avLst/>
            <a:gdLst>
              <a:gd name="connsiteX0" fmla="*/ 215153 w 2013217"/>
              <a:gd name="connsiteY0" fmla="*/ 568618 h 2320578"/>
              <a:gd name="connsiteX1" fmla="*/ 215153 w 2013217"/>
              <a:gd name="connsiteY1" fmla="*/ 568618 h 2320578"/>
              <a:gd name="connsiteX2" fmla="*/ 215153 w 2013217"/>
              <a:gd name="connsiteY2" fmla="*/ 568618 h 2320578"/>
              <a:gd name="connsiteX3" fmla="*/ 361150 w 2013217"/>
              <a:gd name="connsiteY3" fmla="*/ 653143 h 2320578"/>
              <a:gd name="connsiteX4" fmla="*/ 437990 w 2013217"/>
              <a:gd name="connsiteY4" fmla="*/ 583986 h 2320578"/>
              <a:gd name="connsiteX5" fmla="*/ 484094 w 2013217"/>
              <a:gd name="connsiteY5" fmla="*/ 576302 h 2320578"/>
              <a:gd name="connsiteX6" fmla="*/ 560935 w 2013217"/>
              <a:gd name="connsiteY6" fmla="*/ 507146 h 2320578"/>
              <a:gd name="connsiteX7" fmla="*/ 607039 w 2013217"/>
              <a:gd name="connsiteY7" fmla="*/ 514830 h 2320578"/>
              <a:gd name="connsiteX8" fmla="*/ 645459 w 2013217"/>
              <a:gd name="connsiteY8" fmla="*/ 484094 h 2320578"/>
              <a:gd name="connsiteX9" fmla="*/ 729983 w 2013217"/>
              <a:gd name="connsiteY9" fmla="*/ 484094 h 2320578"/>
              <a:gd name="connsiteX10" fmla="*/ 729983 w 2013217"/>
              <a:gd name="connsiteY10" fmla="*/ 484094 h 2320578"/>
              <a:gd name="connsiteX11" fmla="*/ 783772 w 2013217"/>
              <a:gd name="connsiteY11" fmla="*/ 345781 h 2320578"/>
              <a:gd name="connsiteX12" fmla="*/ 745351 w 2013217"/>
              <a:gd name="connsiteY12" fmla="*/ 322729 h 2320578"/>
              <a:gd name="connsiteX13" fmla="*/ 745351 w 2013217"/>
              <a:gd name="connsiteY13" fmla="*/ 199785 h 2320578"/>
              <a:gd name="connsiteX14" fmla="*/ 706931 w 2013217"/>
              <a:gd name="connsiteY14" fmla="*/ 145997 h 2320578"/>
              <a:gd name="connsiteX15" fmla="*/ 691563 w 2013217"/>
              <a:gd name="connsiteY15" fmla="*/ 99892 h 2320578"/>
              <a:gd name="connsiteX16" fmla="*/ 837560 w 2013217"/>
              <a:gd name="connsiteY16" fmla="*/ 0 h 2320578"/>
              <a:gd name="connsiteX17" fmla="*/ 899032 w 2013217"/>
              <a:gd name="connsiteY17" fmla="*/ 53788 h 2320578"/>
              <a:gd name="connsiteX18" fmla="*/ 1014293 w 2013217"/>
              <a:gd name="connsiteY18" fmla="*/ 69156 h 2320578"/>
              <a:gd name="connsiteX19" fmla="*/ 1014293 w 2013217"/>
              <a:gd name="connsiteY19" fmla="*/ 69156 h 2320578"/>
              <a:gd name="connsiteX20" fmla="*/ 1083449 w 2013217"/>
              <a:gd name="connsiteY20" fmla="*/ 46104 h 2320578"/>
              <a:gd name="connsiteX21" fmla="*/ 1083449 w 2013217"/>
              <a:gd name="connsiteY21" fmla="*/ 46104 h 2320578"/>
              <a:gd name="connsiteX22" fmla="*/ 1137237 w 2013217"/>
              <a:gd name="connsiteY22" fmla="*/ 53788 h 2320578"/>
              <a:gd name="connsiteX23" fmla="*/ 1175657 w 2013217"/>
              <a:gd name="connsiteY23" fmla="*/ 92208 h 2320578"/>
              <a:gd name="connsiteX24" fmla="*/ 1313970 w 2013217"/>
              <a:gd name="connsiteY24" fmla="*/ 145997 h 2320578"/>
              <a:gd name="connsiteX25" fmla="*/ 1337022 w 2013217"/>
              <a:gd name="connsiteY25" fmla="*/ 253573 h 2320578"/>
              <a:gd name="connsiteX26" fmla="*/ 1398494 w 2013217"/>
              <a:gd name="connsiteY26" fmla="*/ 307361 h 2320578"/>
              <a:gd name="connsiteX27" fmla="*/ 1429230 w 2013217"/>
              <a:gd name="connsiteY27" fmla="*/ 445674 h 2320578"/>
              <a:gd name="connsiteX28" fmla="*/ 1582911 w 2013217"/>
              <a:gd name="connsiteY28" fmla="*/ 514830 h 2320578"/>
              <a:gd name="connsiteX29" fmla="*/ 1629015 w 2013217"/>
              <a:gd name="connsiteY29" fmla="*/ 499462 h 2320578"/>
              <a:gd name="connsiteX30" fmla="*/ 1728908 w 2013217"/>
              <a:gd name="connsiteY30" fmla="*/ 514830 h 2320578"/>
              <a:gd name="connsiteX31" fmla="*/ 1798064 w 2013217"/>
              <a:gd name="connsiteY31" fmla="*/ 499462 h 2320578"/>
              <a:gd name="connsiteX32" fmla="*/ 1836484 w 2013217"/>
              <a:gd name="connsiteY32" fmla="*/ 553250 h 2320578"/>
              <a:gd name="connsiteX33" fmla="*/ 1874904 w 2013217"/>
              <a:gd name="connsiteY33" fmla="*/ 560934 h 2320578"/>
              <a:gd name="connsiteX34" fmla="*/ 1905640 w 2013217"/>
              <a:gd name="connsiteY34" fmla="*/ 653143 h 2320578"/>
              <a:gd name="connsiteX35" fmla="*/ 1905640 w 2013217"/>
              <a:gd name="connsiteY35" fmla="*/ 653143 h 2320578"/>
              <a:gd name="connsiteX36" fmla="*/ 1974797 w 2013217"/>
              <a:gd name="connsiteY36" fmla="*/ 676195 h 2320578"/>
              <a:gd name="connsiteX37" fmla="*/ 1997849 w 2013217"/>
              <a:gd name="connsiteY37" fmla="*/ 791455 h 2320578"/>
              <a:gd name="connsiteX38" fmla="*/ 1936377 w 2013217"/>
              <a:gd name="connsiteY38" fmla="*/ 875980 h 2320578"/>
              <a:gd name="connsiteX39" fmla="*/ 1974797 w 2013217"/>
              <a:gd name="connsiteY39" fmla="*/ 1021976 h 2320578"/>
              <a:gd name="connsiteX40" fmla="*/ 2013217 w 2013217"/>
              <a:gd name="connsiteY40" fmla="*/ 1137237 h 2320578"/>
              <a:gd name="connsiteX41" fmla="*/ 1974797 w 2013217"/>
              <a:gd name="connsiteY41" fmla="*/ 1352390 h 2320578"/>
              <a:gd name="connsiteX42" fmla="*/ 1882588 w 2013217"/>
              <a:gd name="connsiteY42" fmla="*/ 1383126 h 2320578"/>
              <a:gd name="connsiteX43" fmla="*/ 1844168 w 2013217"/>
              <a:gd name="connsiteY43" fmla="*/ 1452282 h 2320578"/>
              <a:gd name="connsiteX44" fmla="*/ 1644383 w 2013217"/>
              <a:gd name="connsiteY44" fmla="*/ 1629015 h 2320578"/>
              <a:gd name="connsiteX45" fmla="*/ 1521439 w 2013217"/>
              <a:gd name="connsiteY45" fmla="*/ 1744276 h 2320578"/>
              <a:gd name="connsiteX46" fmla="*/ 1452282 w 2013217"/>
              <a:gd name="connsiteY46" fmla="*/ 1890272 h 2320578"/>
              <a:gd name="connsiteX47" fmla="*/ 1429230 w 2013217"/>
              <a:gd name="connsiteY47" fmla="*/ 1990165 h 2320578"/>
              <a:gd name="connsiteX48" fmla="*/ 1129553 w 2013217"/>
              <a:gd name="connsiteY48" fmla="*/ 2189949 h 2320578"/>
              <a:gd name="connsiteX49" fmla="*/ 1106501 w 2013217"/>
              <a:gd name="connsiteY49" fmla="*/ 2274474 h 2320578"/>
              <a:gd name="connsiteX50" fmla="*/ 952820 w 2013217"/>
              <a:gd name="connsiteY50" fmla="*/ 2274474 h 2320578"/>
              <a:gd name="connsiteX51" fmla="*/ 799140 w 2013217"/>
              <a:gd name="connsiteY51" fmla="*/ 2320578 h 2320578"/>
              <a:gd name="connsiteX52" fmla="*/ 845244 w 2013217"/>
              <a:gd name="connsiteY52" fmla="*/ 2174581 h 2320578"/>
              <a:gd name="connsiteX53" fmla="*/ 814508 w 2013217"/>
              <a:gd name="connsiteY53" fmla="*/ 2136161 h 2320578"/>
              <a:gd name="connsiteX54" fmla="*/ 568619 w 2013217"/>
              <a:gd name="connsiteY54" fmla="*/ 2105425 h 2320578"/>
              <a:gd name="connsiteX55" fmla="*/ 414938 w 2013217"/>
              <a:gd name="connsiteY55" fmla="*/ 2174581 h 2320578"/>
              <a:gd name="connsiteX56" fmla="*/ 307361 w 2013217"/>
              <a:gd name="connsiteY56" fmla="*/ 2151529 h 2320578"/>
              <a:gd name="connsiteX57" fmla="*/ 253573 w 2013217"/>
              <a:gd name="connsiteY57" fmla="*/ 2189949 h 2320578"/>
              <a:gd name="connsiteX58" fmla="*/ 161365 w 2013217"/>
              <a:gd name="connsiteY58" fmla="*/ 2159213 h 2320578"/>
              <a:gd name="connsiteX59" fmla="*/ 169049 w 2013217"/>
              <a:gd name="connsiteY59" fmla="*/ 2043953 h 2320578"/>
              <a:gd name="connsiteX60" fmla="*/ 169049 w 2013217"/>
              <a:gd name="connsiteY60" fmla="*/ 1821116 h 2320578"/>
              <a:gd name="connsiteX61" fmla="*/ 46104 w 2013217"/>
              <a:gd name="connsiteY61" fmla="*/ 1744276 h 2320578"/>
              <a:gd name="connsiteX62" fmla="*/ 0 w 2013217"/>
              <a:gd name="connsiteY62" fmla="*/ 1582911 h 2320578"/>
              <a:gd name="connsiteX63" fmla="*/ 0 w 2013217"/>
              <a:gd name="connsiteY63" fmla="*/ 1498386 h 2320578"/>
              <a:gd name="connsiteX64" fmla="*/ 0 w 2013217"/>
              <a:gd name="connsiteY64" fmla="*/ 1352390 h 2320578"/>
              <a:gd name="connsiteX65" fmla="*/ 122945 w 2013217"/>
              <a:gd name="connsiteY65" fmla="*/ 1183341 h 2320578"/>
              <a:gd name="connsiteX66" fmla="*/ 99893 w 2013217"/>
              <a:gd name="connsiteY66" fmla="*/ 1083449 h 2320578"/>
              <a:gd name="connsiteX67" fmla="*/ 115261 w 2013217"/>
              <a:gd name="connsiteY67" fmla="*/ 1037344 h 2320578"/>
              <a:gd name="connsiteX68" fmla="*/ 161365 w 2013217"/>
              <a:gd name="connsiteY68" fmla="*/ 998924 h 2320578"/>
              <a:gd name="connsiteX69" fmla="*/ 138313 w 2013217"/>
              <a:gd name="connsiteY69" fmla="*/ 906716 h 2320578"/>
              <a:gd name="connsiteX70" fmla="*/ 176733 w 2013217"/>
              <a:gd name="connsiteY70" fmla="*/ 875980 h 2320578"/>
              <a:gd name="connsiteX71" fmla="*/ 215153 w 2013217"/>
              <a:gd name="connsiteY71" fmla="*/ 883664 h 2320578"/>
              <a:gd name="connsiteX72" fmla="*/ 199785 w 2013217"/>
              <a:gd name="connsiteY72" fmla="*/ 814507 h 2320578"/>
              <a:gd name="connsiteX73" fmla="*/ 222837 w 2013217"/>
              <a:gd name="connsiteY73" fmla="*/ 729983 h 2320578"/>
              <a:gd name="connsiteX74" fmla="*/ 215153 w 2013217"/>
              <a:gd name="connsiteY74" fmla="*/ 568618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013217" h="2320578">
                <a:moveTo>
                  <a:pt x="215153" y="568618"/>
                </a:moveTo>
                <a:lnTo>
                  <a:pt x="215153" y="568618"/>
                </a:lnTo>
                <a:lnTo>
                  <a:pt x="215153" y="568618"/>
                </a:lnTo>
                <a:lnTo>
                  <a:pt x="361150" y="653143"/>
                </a:lnTo>
                <a:lnTo>
                  <a:pt x="437990" y="583986"/>
                </a:lnTo>
                <a:lnTo>
                  <a:pt x="484094" y="576302"/>
                </a:lnTo>
                <a:lnTo>
                  <a:pt x="560935" y="507146"/>
                </a:lnTo>
                <a:lnTo>
                  <a:pt x="607039" y="514830"/>
                </a:lnTo>
                <a:lnTo>
                  <a:pt x="645459" y="484094"/>
                </a:lnTo>
                <a:lnTo>
                  <a:pt x="729983" y="484094"/>
                </a:lnTo>
                <a:lnTo>
                  <a:pt x="729983" y="484094"/>
                </a:lnTo>
                <a:lnTo>
                  <a:pt x="783772" y="345781"/>
                </a:lnTo>
                <a:lnTo>
                  <a:pt x="745351" y="322729"/>
                </a:lnTo>
                <a:lnTo>
                  <a:pt x="745351" y="199785"/>
                </a:lnTo>
                <a:lnTo>
                  <a:pt x="706931" y="145997"/>
                </a:lnTo>
                <a:lnTo>
                  <a:pt x="691563" y="99892"/>
                </a:lnTo>
                <a:lnTo>
                  <a:pt x="837560" y="0"/>
                </a:lnTo>
                <a:lnTo>
                  <a:pt x="899032" y="53788"/>
                </a:lnTo>
                <a:lnTo>
                  <a:pt x="1014293" y="69156"/>
                </a:lnTo>
                <a:lnTo>
                  <a:pt x="1014293" y="69156"/>
                </a:lnTo>
                <a:lnTo>
                  <a:pt x="1083449" y="46104"/>
                </a:lnTo>
                <a:lnTo>
                  <a:pt x="1083449" y="46104"/>
                </a:lnTo>
                <a:lnTo>
                  <a:pt x="1137237" y="53788"/>
                </a:lnTo>
                <a:lnTo>
                  <a:pt x="1175657" y="92208"/>
                </a:lnTo>
                <a:lnTo>
                  <a:pt x="1313970" y="145997"/>
                </a:lnTo>
                <a:lnTo>
                  <a:pt x="1337022" y="253573"/>
                </a:lnTo>
                <a:lnTo>
                  <a:pt x="1398494" y="307361"/>
                </a:lnTo>
                <a:lnTo>
                  <a:pt x="1429230" y="445674"/>
                </a:lnTo>
                <a:lnTo>
                  <a:pt x="1582911" y="514830"/>
                </a:lnTo>
                <a:lnTo>
                  <a:pt x="1629015" y="499462"/>
                </a:lnTo>
                <a:lnTo>
                  <a:pt x="1728908" y="514830"/>
                </a:lnTo>
                <a:lnTo>
                  <a:pt x="1798064" y="499462"/>
                </a:lnTo>
                <a:lnTo>
                  <a:pt x="1836484" y="553250"/>
                </a:lnTo>
                <a:lnTo>
                  <a:pt x="1874904" y="560934"/>
                </a:lnTo>
                <a:lnTo>
                  <a:pt x="1905640" y="653143"/>
                </a:lnTo>
                <a:lnTo>
                  <a:pt x="1905640" y="653143"/>
                </a:lnTo>
                <a:lnTo>
                  <a:pt x="1974797" y="676195"/>
                </a:lnTo>
                <a:lnTo>
                  <a:pt x="1997849" y="791455"/>
                </a:lnTo>
                <a:lnTo>
                  <a:pt x="1936377" y="875980"/>
                </a:lnTo>
                <a:lnTo>
                  <a:pt x="1974797" y="1021976"/>
                </a:lnTo>
                <a:lnTo>
                  <a:pt x="2013217" y="1137237"/>
                </a:lnTo>
                <a:lnTo>
                  <a:pt x="1974797" y="1352390"/>
                </a:lnTo>
                <a:lnTo>
                  <a:pt x="1882588" y="1383126"/>
                </a:lnTo>
                <a:lnTo>
                  <a:pt x="1844168" y="1452282"/>
                </a:lnTo>
                <a:lnTo>
                  <a:pt x="1644383" y="1629015"/>
                </a:lnTo>
                <a:lnTo>
                  <a:pt x="1521439" y="1744276"/>
                </a:lnTo>
                <a:lnTo>
                  <a:pt x="1452282" y="1890272"/>
                </a:lnTo>
                <a:lnTo>
                  <a:pt x="1429230" y="1990165"/>
                </a:lnTo>
                <a:lnTo>
                  <a:pt x="1129553" y="2189949"/>
                </a:lnTo>
                <a:lnTo>
                  <a:pt x="1106501" y="2274474"/>
                </a:lnTo>
                <a:lnTo>
                  <a:pt x="952820" y="2274474"/>
                </a:lnTo>
                <a:lnTo>
                  <a:pt x="799140" y="2320578"/>
                </a:lnTo>
                <a:lnTo>
                  <a:pt x="845244" y="2174581"/>
                </a:lnTo>
                <a:lnTo>
                  <a:pt x="814508" y="2136161"/>
                </a:lnTo>
                <a:lnTo>
                  <a:pt x="568619" y="2105425"/>
                </a:lnTo>
                <a:lnTo>
                  <a:pt x="414938" y="2174581"/>
                </a:lnTo>
                <a:lnTo>
                  <a:pt x="307361" y="2151529"/>
                </a:lnTo>
                <a:lnTo>
                  <a:pt x="253573" y="2189949"/>
                </a:lnTo>
                <a:lnTo>
                  <a:pt x="161365" y="2159213"/>
                </a:lnTo>
                <a:lnTo>
                  <a:pt x="169049" y="2043953"/>
                </a:lnTo>
                <a:lnTo>
                  <a:pt x="169049" y="1821116"/>
                </a:lnTo>
                <a:lnTo>
                  <a:pt x="46104" y="1744276"/>
                </a:lnTo>
                <a:lnTo>
                  <a:pt x="0" y="1582911"/>
                </a:lnTo>
                <a:lnTo>
                  <a:pt x="0" y="1498386"/>
                </a:lnTo>
                <a:lnTo>
                  <a:pt x="0" y="1352390"/>
                </a:lnTo>
                <a:lnTo>
                  <a:pt x="122945" y="1183341"/>
                </a:lnTo>
                <a:lnTo>
                  <a:pt x="99893" y="1083449"/>
                </a:lnTo>
                <a:lnTo>
                  <a:pt x="115261" y="1037344"/>
                </a:lnTo>
                <a:lnTo>
                  <a:pt x="161365" y="998924"/>
                </a:lnTo>
                <a:lnTo>
                  <a:pt x="138313" y="906716"/>
                </a:lnTo>
                <a:lnTo>
                  <a:pt x="176733" y="875980"/>
                </a:lnTo>
                <a:lnTo>
                  <a:pt x="215153" y="883664"/>
                </a:lnTo>
                <a:lnTo>
                  <a:pt x="199785" y="814507"/>
                </a:lnTo>
                <a:lnTo>
                  <a:pt x="222837" y="729983"/>
                </a:lnTo>
                <a:lnTo>
                  <a:pt x="215153" y="56861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399D0FF-D7E7-4C45-8102-B709498EFC9E}"/>
              </a:ext>
            </a:extLst>
          </p:cNvPr>
          <p:cNvSpPr/>
          <p:nvPr/>
        </p:nvSpPr>
        <p:spPr>
          <a:xfrm>
            <a:off x="5878286" y="2067005"/>
            <a:ext cx="3112033" cy="3081528"/>
          </a:xfrm>
          <a:custGeom>
            <a:avLst/>
            <a:gdLst>
              <a:gd name="connsiteX0" fmla="*/ 0 w 3112033"/>
              <a:gd name="connsiteY0" fmla="*/ 3058245 h 3081298"/>
              <a:gd name="connsiteX1" fmla="*/ 84524 w 3112033"/>
              <a:gd name="connsiteY1" fmla="*/ 2927617 h 3081298"/>
              <a:gd name="connsiteX2" fmla="*/ 84524 w 3112033"/>
              <a:gd name="connsiteY2" fmla="*/ 2927617 h 3081298"/>
              <a:gd name="connsiteX3" fmla="*/ 261257 w 3112033"/>
              <a:gd name="connsiteY3" fmla="*/ 2643308 h 3081298"/>
              <a:gd name="connsiteX4" fmla="*/ 407253 w 3112033"/>
              <a:gd name="connsiteY4" fmla="*/ 2535731 h 3081298"/>
              <a:gd name="connsiteX5" fmla="*/ 468726 w 3112033"/>
              <a:gd name="connsiteY5" fmla="*/ 2189950 h 3081298"/>
              <a:gd name="connsiteX6" fmla="*/ 545566 w 3112033"/>
              <a:gd name="connsiteY6" fmla="*/ 2090057 h 3081298"/>
              <a:gd name="connsiteX7" fmla="*/ 545566 w 3112033"/>
              <a:gd name="connsiteY7" fmla="*/ 2090057 h 3081298"/>
              <a:gd name="connsiteX8" fmla="*/ 607038 w 3112033"/>
              <a:gd name="connsiteY8" fmla="*/ 1997849 h 3081298"/>
              <a:gd name="connsiteX9" fmla="*/ 622406 w 3112033"/>
              <a:gd name="connsiteY9" fmla="*/ 1890272 h 3081298"/>
              <a:gd name="connsiteX10" fmla="*/ 691563 w 3112033"/>
              <a:gd name="connsiteY10" fmla="*/ 1890272 h 3081298"/>
              <a:gd name="connsiteX11" fmla="*/ 714615 w 3112033"/>
              <a:gd name="connsiteY11" fmla="*/ 1805748 h 3081298"/>
              <a:gd name="connsiteX12" fmla="*/ 829875 w 3112033"/>
              <a:gd name="connsiteY12" fmla="*/ 1782696 h 3081298"/>
              <a:gd name="connsiteX13" fmla="*/ 922084 w 3112033"/>
              <a:gd name="connsiteY13" fmla="*/ 1698171 h 3081298"/>
              <a:gd name="connsiteX14" fmla="*/ 960504 w 3112033"/>
              <a:gd name="connsiteY14" fmla="*/ 1582911 h 3081298"/>
              <a:gd name="connsiteX15" fmla="*/ 1037344 w 3112033"/>
              <a:gd name="connsiteY15" fmla="*/ 1567543 h 3081298"/>
              <a:gd name="connsiteX16" fmla="*/ 1091132 w 3112033"/>
              <a:gd name="connsiteY16" fmla="*/ 1406178 h 3081298"/>
              <a:gd name="connsiteX17" fmla="*/ 1214077 w 3112033"/>
              <a:gd name="connsiteY17" fmla="*/ 1283234 h 3081298"/>
              <a:gd name="connsiteX18" fmla="*/ 1237129 w 3112033"/>
              <a:gd name="connsiteY18" fmla="*/ 1283234 h 3081298"/>
              <a:gd name="connsiteX19" fmla="*/ 1290917 w 3112033"/>
              <a:gd name="connsiteY19" fmla="*/ 1160289 h 3081298"/>
              <a:gd name="connsiteX20" fmla="*/ 1436914 w 3112033"/>
              <a:gd name="connsiteY20" fmla="*/ 1121869 h 3081298"/>
              <a:gd name="connsiteX21" fmla="*/ 1582911 w 3112033"/>
              <a:gd name="connsiteY21" fmla="*/ 960504 h 3081298"/>
              <a:gd name="connsiteX22" fmla="*/ 1598279 w 3112033"/>
              <a:gd name="connsiteY22" fmla="*/ 745351 h 3081298"/>
              <a:gd name="connsiteX23" fmla="*/ 1713539 w 3112033"/>
              <a:gd name="connsiteY23" fmla="*/ 637775 h 3081298"/>
              <a:gd name="connsiteX24" fmla="*/ 1713539 w 3112033"/>
              <a:gd name="connsiteY24" fmla="*/ 591671 h 3081298"/>
              <a:gd name="connsiteX25" fmla="*/ 1859536 w 3112033"/>
              <a:gd name="connsiteY25" fmla="*/ 445674 h 3081298"/>
              <a:gd name="connsiteX26" fmla="*/ 1882588 w 3112033"/>
              <a:gd name="connsiteY26" fmla="*/ 276625 h 3081298"/>
              <a:gd name="connsiteX27" fmla="*/ 1936376 w 3112033"/>
              <a:gd name="connsiteY27" fmla="*/ 230521 h 3081298"/>
              <a:gd name="connsiteX28" fmla="*/ 1967112 w 3112033"/>
              <a:gd name="connsiteY28" fmla="*/ 115261 h 3081298"/>
              <a:gd name="connsiteX29" fmla="*/ 2013217 w 3112033"/>
              <a:gd name="connsiteY29" fmla="*/ 92208 h 3081298"/>
              <a:gd name="connsiteX30" fmla="*/ 2059321 w 3112033"/>
              <a:gd name="connsiteY30" fmla="*/ 0 h 3081298"/>
              <a:gd name="connsiteX31" fmla="*/ 2082373 w 3112033"/>
              <a:gd name="connsiteY31" fmla="*/ 76840 h 3081298"/>
              <a:gd name="connsiteX32" fmla="*/ 2105425 w 3112033"/>
              <a:gd name="connsiteY32" fmla="*/ 161365 h 3081298"/>
              <a:gd name="connsiteX33" fmla="*/ 2143845 w 3112033"/>
              <a:gd name="connsiteY33" fmla="*/ 238205 h 3081298"/>
              <a:gd name="connsiteX34" fmla="*/ 2243738 w 3112033"/>
              <a:gd name="connsiteY34" fmla="*/ 245889 h 3081298"/>
              <a:gd name="connsiteX35" fmla="*/ 2305210 w 3112033"/>
              <a:gd name="connsiteY35" fmla="*/ 330413 h 3081298"/>
              <a:gd name="connsiteX36" fmla="*/ 2374366 w 3112033"/>
              <a:gd name="connsiteY36" fmla="*/ 338098 h 3081298"/>
              <a:gd name="connsiteX37" fmla="*/ 2428154 w 3112033"/>
              <a:gd name="connsiteY37" fmla="*/ 522514 h 3081298"/>
              <a:gd name="connsiteX38" fmla="*/ 2405102 w 3112033"/>
              <a:gd name="connsiteY38" fmla="*/ 568619 h 3081298"/>
              <a:gd name="connsiteX39" fmla="*/ 2443522 w 3112033"/>
              <a:gd name="connsiteY39" fmla="*/ 637775 h 3081298"/>
              <a:gd name="connsiteX40" fmla="*/ 2397418 w 3112033"/>
              <a:gd name="connsiteY40" fmla="*/ 729983 h 3081298"/>
              <a:gd name="connsiteX41" fmla="*/ 2397418 w 3112033"/>
              <a:gd name="connsiteY41" fmla="*/ 822192 h 3081298"/>
              <a:gd name="connsiteX42" fmla="*/ 2358998 w 3112033"/>
              <a:gd name="connsiteY42" fmla="*/ 868296 h 3081298"/>
              <a:gd name="connsiteX43" fmla="*/ 2443522 w 3112033"/>
              <a:gd name="connsiteY43" fmla="*/ 922084 h 3081298"/>
              <a:gd name="connsiteX44" fmla="*/ 2481943 w 3112033"/>
              <a:gd name="connsiteY44" fmla="*/ 998924 h 3081298"/>
              <a:gd name="connsiteX45" fmla="*/ 2481943 w 3112033"/>
              <a:gd name="connsiteY45" fmla="*/ 998924 h 3081298"/>
              <a:gd name="connsiteX46" fmla="*/ 2558783 w 3112033"/>
              <a:gd name="connsiteY46" fmla="*/ 1144921 h 3081298"/>
              <a:gd name="connsiteX47" fmla="*/ 2612571 w 3112033"/>
              <a:gd name="connsiteY47" fmla="*/ 1229445 h 3081298"/>
              <a:gd name="connsiteX48" fmla="*/ 2643307 w 3112033"/>
              <a:gd name="connsiteY48" fmla="*/ 1290918 h 3081298"/>
              <a:gd name="connsiteX49" fmla="*/ 2735516 w 3112033"/>
              <a:gd name="connsiteY49" fmla="*/ 1344706 h 3081298"/>
              <a:gd name="connsiteX50" fmla="*/ 2773936 w 3112033"/>
              <a:gd name="connsiteY50" fmla="*/ 1483019 h 3081298"/>
              <a:gd name="connsiteX51" fmla="*/ 2835408 w 3112033"/>
              <a:gd name="connsiteY51" fmla="*/ 1506071 h 3081298"/>
              <a:gd name="connsiteX52" fmla="*/ 2927617 w 3112033"/>
              <a:gd name="connsiteY52" fmla="*/ 1621331 h 3081298"/>
              <a:gd name="connsiteX53" fmla="*/ 3112033 w 3112033"/>
              <a:gd name="connsiteY53" fmla="*/ 1667435 h 3081298"/>
              <a:gd name="connsiteX54" fmla="*/ 2735516 w 3112033"/>
              <a:gd name="connsiteY54" fmla="*/ 2051637 h 3081298"/>
              <a:gd name="connsiteX55" fmla="*/ 2312894 w 3112033"/>
              <a:gd name="connsiteY55" fmla="*/ 2289842 h 3081298"/>
              <a:gd name="connsiteX56" fmla="*/ 2312894 w 3112033"/>
              <a:gd name="connsiteY56" fmla="*/ 2389734 h 3081298"/>
              <a:gd name="connsiteX57" fmla="*/ 2228369 w 3112033"/>
              <a:gd name="connsiteY57" fmla="*/ 2474259 h 3081298"/>
              <a:gd name="connsiteX58" fmla="*/ 2174581 w 3112033"/>
              <a:gd name="connsiteY58" fmla="*/ 2589519 h 3081298"/>
              <a:gd name="connsiteX59" fmla="*/ 2090057 w 3112033"/>
              <a:gd name="connsiteY59" fmla="*/ 2650992 h 3081298"/>
              <a:gd name="connsiteX60" fmla="*/ 1944060 w 3112033"/>
              <a:gd name="connsiteY60" fmla="*/ 2674044 h 3081298"/>
              <a:gd name="connsiteX61" fmla="*/ 1874904 w 3112033"/>
              <a:gd name="connsiteY61" fmla="*/ 2820040 h 3081298"/>
              <a:gd name="connsiteX62" fmla="*/ 1459966 w 3112033"/>
              <a:gd name="connsiteY62" fmla="*/ 2973721 h 3081298"/>
              <a:gd name="connsiteX63" fmla="*/ 1252497 w 3112033"/>
              <a:gd name="connsiteY63" fmla="*/ 3081298 h 3081298"/>
              <a:gd name="connsiteX64" fmla="*/ 0 w 3112033"/>
              <a:gd name="connsiteY64" fmla="*/ 3058245 h 308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12033" h="3081298">
                <a:moveTo>
                  <a:pt x="0" y="3058245"/>
                </a:moveTo>
                <a:lnTo>
                  <a:pt x="84524" y="2927617"/>
                </a:lnTo>
                <a:lnTo>
                  <a:pt x="84524" y="2927617"/>
                </a:lnTo>
                <a:lnTo>
                  <a:pt x="261257" y="2643308"/>
                </a:lnTo>
                <a:lnTo>
                  <a:pt x="407253" y="2535731"/>
                </a:lnTo>
                <a:lnTo>
                  <a:pt x="468726" y="2189950"/>
                </a:lnTo>
                <a:lnTo>
                  <a:pt x="545566" y="2090057"/>
                </a:lnTo>
                <a:lnTo>
                  <a:pt x="545566" y="2090057"/>
                </a:lnTo>
                <a:lnTo>
                  <a:pt x="607038" y="1997849"/>
                </a:lnTo>
                <a:lnTo>
                  <a:pt x="622406" y="1890272"/>
                </a:lnTo>
                <a:lnTo>
                  <a:pt x="691563" y="1890272"/>
                </a:lnTo>
                <a:lnTo>
                  <a:pt x="714615" y="1805748"/>
                </a:lnTo>
                <a:lnTo>
                  <a:pt x="829875" y="1782696"/>
                </a:lnTo>
                <a:lnTo>
                  <a:pt x="922084" y="1698171"/>
                </a:lnTo>
                <a:lnTo>
                  <a:pt x="960504" y="1582911"/>
                </a:lnTo>
                <a:lnTo>
                  <a:pt x="1037344" y="1567543"/>
                </a:lnTo>
                <a:lnTo>
                  <a:pt x="1091132" y="1406178"/>
                </a:lnTo>
                <a:lnTo>
                  <a:pt x="1214077" y="1283234"/>
                </a:lnTo>
                <a:lnTo>
                  <a:pt x="1237129" y="1283234"/>
                </a:lnTo>
                <a:lnTo>
                  <a:pt x="1290917" y="1160289"/>
                </a:lnTo>
                <a:lnTo>
                  <a:pt x="1436914" y="1121869"/>
                </a:lnTo>
                <a:lnTo>
                  <a:pt x="1582911" y="960504"/>
                </a:lnTo>
                <a:lnTo>
                  <a:pt x="1598279" y="745351"/>
                </a:lnTo>
                <a:lnTo>
                  <a:pt x="1713539" y="637775"/>
                </a:lnTo>
                <a:lnTo>
                  <a:pt x="1713539" y="591671"/>
                </a:lnTo>
                <a:lnTo>
                  <a:pt x="1859536" y="445674"/>
                </a:lnTo>
                <a:lnTo>
                  <a:pt x="1882588" y="276625"/>
                </a:lnTo>
                <a:lnTo>
                  <a:pt x="1936376" y="230521"/>
                </a:lnTo>
                <a:lnTo>
                  <a:pt x="1967112" y="115261"/>
                </a:lnTo>
                <a:lnTo>
                  <a:pt x="2013217" y="92208"/>
                </a:lnTo>
                <a:lnTo>
                  <a:pt x="2059321" y="0"/>
                </a:lnTo>
                <a:lnTo>
                  <a:pt x="2082373" y="76840"/>
                </a:lnTo>
                <a:lnTo>
                  <a:pt x="2105425" y="161365"/>
                </a:lnTo>
                <a:lnTo>
                  <a:pt x="2143845" y="238205"/>
                </a:lnTo>
                <a:lnTo>
                  <a:pt x="2243738" y="245889"/>
                </a:lnTo>
                <a:lnTo>
                  <a:pt x="2305210" y="330413"/>
                </a:lnTo>
                <a:lnTo>
                  <a:pt x="2374366" y="338098"/>
                </a:lnTo>
                <a:lnTo>
                  <a:pt x="2428154" y="522514"/>
                </a:lnTo>
                <a:lnTo>
                  <a:pt x="2405102" y="568619"/>
                </a:lnTo>
                <a:lnTo>
                  <a:pt x="2443522" y="637775"/>
                </a:lnTo>
                <a:lnTo>
                  <a:pt x="2397418" y="729983"/>
                </a:lnTo>
                <a:lnTo>
                  <a:pt x="2397418" y="822192"/>
                </a:lnTo>
                <a:lnTo>
                  <a:pt x="2358998" y="868296"/>
                </a:lnTo>
                <a:lnTo>
                  <a:pt x="2443522" y="922084"/>
                </a:lnTo>
                <a:lnTo>
                  <a:pt x="2481943" y="998924"/>
                </a:lnTo>
                <a:lnTo>
                  <a:pt x="2481943" y="998924"/>
                </a:lnTo>
                <a:lnTo>
                  <a:pt x="2558783" y="1144921"/>
                </a:lnTo>
                <a:lnTo>
                  <a:pt x="2612571" y="1229445"/>
                </a:lnTo>
                <a:lnTo>
                  <a:pt x="2643307" y="1290918"/>
                </a:lnTo>
                <a:lnTo>
                  <a:pt x="2735516" y="1344706"/>
                </a:lnTo>
                <a:lnTo>
                  <a:pt x="2773936" y="1483019"/>
                </a:lnTo>
                <a:lnTo>
                  <a:pt x="2835408" y="1506071"/>
                </a:lnTo>
                <a:lnTo>
                  <a:pt x="2927617" y="1621331"/>
                </a:lnTo>
                <a:lnTo>
                  <a:pt x="3112033" y="1667435"/>
                </a:lnTo>
                <a:lnTo>
                  <a:pt x="2735516" y="2051637"/>
                </a:lnTo>
                <a:lnTo>
                  <a:pt x="2312894" y="2289842"/>
                </a:lnTo>
                <a:lnTo>
                  <a:pt x="2312894" y="2389734"/>
                </a:lnTo>
                <a:lnTo>
                  <a:pt x="2228369" y="2474259"/>
                </a:lnTo>
                <a:lnTo>
                  <a:pt x="2174581" y="2589519"/>
                </a:lnTo>
                <a:lnTo>
                  <a:pt x="2090057" y="2650992"/>
                </a:lnTo>
                <a:lnTo>
                  <a:pt x="1944060" y="2674044"/>
                </a:lnTo>
                <a:lnTo>
                  <a:pt x="1874904" y="2820040"/>
                </a:lnTo>
                <a:lnTo>
                  <a:pt x="1459966" y="2973721"/>
                </a:lnTo>
                <a:lnTo>
                  <a:pt x="1252497" y="3081298"/>
                </a:lnTo>
                <a:lnTo>
                  <a:pt x="0" y="305824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C3842E-3C89-E445-AA85-323800152280}"/>
              </a:ext>
            </a:extLst>
          </p:cNvPr>
          <p:cNvSpPr/>
          <p:nvPr/>
        </p:nvSpPr>
        <p:spPr>
          <a:xfrm>
            <a:off x="1759644" y="2036269"/>
            <a:ext cx="6185647" cy="3104349"/>
          </a:xfrm>
          <a:custGeom>
            <a:avLst/>
            <a:gdLst>
              <a:gd name="connsiteX0" fmla="*/ 553250 w 6185647"/>
              <a:gd name="connsiteY0" fmla="*/ 3004457 h 3104349"/>
              <a:gd name="connsiteX1" fmla="*/ 522514 w 6185647"/>
              <a:gd name="connsiteY1" fmla="*/ 2889197 h 3104349"/>
              <a:gd name="connsiteX2" fmla="*/ 507146 w 6185647"/>
              <a:gd name="connsiteY2" fmla="*/ 2850776 h 3104349"/>
              <a:gd name="connsiteX3" fmla="*/ 484094 w 6185647"/>
              <a:gd name="connsiteY3" fmla="*/ 2827724 h 3104349"/>
              <a:gd name="connsiteX4" fmla="*/ 461042 w 6185647"/>
              <a:gd name="connsiteY4" fmla="*/ 2812356 h 3104349"/>
              <a:gd name="connsiteX5" fmla="*/ 461042 w 6185647"/>
              <a:gd name="connsiteY5" fmla="*/ 2812356 h 3104349"/>
              <a:gd name="connsiteX6" fmla="*/ 368833 w 6185647"/>
              <a:gd name="connsiteY6" fmla="*/ 2804672 h 3104349"/>
              <a:gd name="connsiteX7" fmla="*/ 338097 w 6185647"/>
              <a:gd name="connsiteY7" fmla="*/ 2627939 h 3104349"/>
              <a:gd name="connsiteX8" fmla="*/ 384201 w 6185647"/>
              <a:gd name="connsiteY8" fmla="*/ 2604887 h 3104349"/>
              <a:gd name="connsiteX9" fmla="*/ 384201 w 6185647"/>
              <a:gd name="connsiteY9" fmla="*/ 2604887 h 3104349"/>
              <a:gd name="connsiteX10" fmla="*/ 430306 w 6185647"/>
              <a:gd name="connsiteY10" fmla="*/ 2504995 h 3104349"/>
              <a:gd name="connsiteX11" fmla="*/ 399569 w 6185647"/>
              <a:gd name="connsiteY11" fmla="*/ 2458891 h 3104349"/>
              <a:gd name="connsiteX12" fmla="*/ 330413 w 6185647"/>
              <a:gd name="connsiteY12" fmla="*/ 2497311 h 3104349"/>
              <a:gd name="connsiteX13" fmla="*/ 291993 w 6185647"/>
              <a:gd name="connsiteY13" fmla="*/ 2497311 h 3104349"/>
              <a:gd name="connsiteX14" fmla="*/ 245889 w 6185647"/>
              <a:gd name="connsiteY14" fmla="*/ 2443523 h 3104349"/>
              <a:gd name="connsiteX15" fmla="*/ 207469 w 6185647"/>
              <a:gd name="connsiteY15" fmla="*/ 2343630 h 3104349"/>
              <a:gd name="connsiteX16" fmla="*/ 184417 w 6185647"/>
              <a:gd name="connsiteY16" fmla="*/ 2297526 h 3104349"/>
              <a:gd name="connsiteX17" fmla="*/ 184417 w 6185647"/>
              <a:gd name="connsiteY17" fmla="*/ 2297526 h 3104349"/>
              <a:gd name="connsiteX18" fmla="*/ 261257 w 6185647"/>
              <a:gd name="connsiteY18" fmla="*/ 2259106 h 3104349"/>
              <a:gd name="connsiteX19" fmla="*/ 238205 w 6185647"/>
              <a:gd name="connsiteY19" fmla="*/ 2228370 h 3104349"/>
              <a:gd name="connsiteX20" fmla="*/ 207469 w 6185647"/>
              <a:gd name="connsiteY20" fmla="*/ 2228370 h 3104349"/>
              <a:gd name="connsiteX21" fmla="*/ 130628 w 6185647"/>
              <a:gd name="connsiteY21" fmla="*/ 2189949 h 3104349"/>
              <a:gd name="connsiteX22" fmla="*/ 69156 w 6185647"/>
              <a:gd name="connsiteY22" fmla="*/ 2220686 h 3104349"/>
              <a:gd name="connsiteX23" fmla="*/ 0 w 6185647"/>
              <a:gd name="connsiteY23" fmla="*/ 2105425 h 3104349"/>
              <a:gd name="connsiteX24" fmla="*/ 7684 w 6185647"/>
              <a:gd name="connsiteY24" fmla="*/ 2059321 h 3104349"/>
              <a:gd name="connsiteX25" fmla="*/ 46104 w 6185647"/>
              <a:gd name="connsiteY25" fmla="*/ 1997849 h 3104349"/>
              <a:gd name="connsiteX26" fmla="*/ 46104 w 6185647"/>
              <a:gd name="connsiteY26" fmla="*/ 1997849 h 3104349"/>
              <a:gd name="connsiteX27" fmla="*/ 130628 w 6185647"/>
              <a:gd name="connsiteY27" fmla="*/ 1974797 h 3104349"/>
              <a:gd name="connsiteX28" fmla="*/ 130628 w 6185647"/>
              <a:gd name="connsiteY28" fmla="*/ 1974797 h 3104349"/>
              <a:gd name="connsiteX29" fmla="*/ 245889 w 6185647"/>
              <a:gd name="connsiteY29" fmla="*/ 1928692 h 3104349"/>
              <a:gd name="connsiteX30" fmla="*/ 245889 w 6185647"/>
              <a:gd name="connsiteY30" fmla="*/ 1928692 h 3104349"/>
              <a:gd name="connsiteX31" fmla="*/ 338097 w 6185647"/>
              <a:gd name="connsiteY31" fmla="*/ 1897956 h 3104349"/>
              <a:gd name="connsiteX32" fmla="*/ 461042 w 6185647"/>
              <a:gd name="connsiteY32" fmla="*/ 1882588 h 3104349"/>
              <a:gd name="connsiteX33" fmla="*/ 560934 w 6185647"/>
              <a:gd name="connsiteY33" fmla="*/ 1982481 h 3104349"/>
              <a:gd name="connsiteX34" fmla="*/ 560934 w 6185647"/>
              <a:gd name="connsiteY34" fmla="*/ 1982481 h 3104349"/>
              <a:gd name="connsiteX35" fmla="*/ 591670 w 6185647"/>
              <a:gd name="connsiteY35" fmla="*/ 2136161 h 3104349"/>
              <a:gd name="connsiteX36" fmla="*/ 683879 w 6185647"/>
              <a:gd name="connsiteY36" fmla="*/ 2213002 h 3104349"/>
              <a:gd name="connsiteX37" fmla="*/ 722299 w 6185647"/>
              <a:gd name="connsiteY37" fmla="*/ 2274474 h 3104349"/>
              <a:gd name="connsiteX38" fmla="*/ 760719 w 6185647"/>
              <a:gd name="connsiteY38" fmla="*/ 2374366 h 3104349"/>
              <a:gd name="connsiteX39" fmla="*/ 806823 w 6185647"/>
              <a:gd name="connsiteY39" fmla="*/ 2366682 h 3104349"/>
              <a:gd name="connsiteX40" fmla="*/ 860611 w 6185647"/>
              <a:gd name="connsiteY40" fmla="*/ 2435839 h 3104349"/>
              <a:gd name="connsiteX41" fmla="*/ 1014292 w 6185647"/>
              <a:gd name="connsiteY41" fmla="*/ 2451207 h 3104349"/>
              <a:gd name="connsiteX42" fmla="*/ 1329338 w 6185647"/>
              <a:gd name="connsiteY42" fmla="*/ 2358998 h 3104349"/>
              <a:gd name="connsiteX43" fmla="*/ 1383126 w 6185647"/>
              <a:gd name="connsiteY43" fmla="*/ 2435839 h 3104349"/>
              <a:gd name="connsiteX44" fmla="*/ 1429230 w 6185647"/>
              <a:gd name="connsiteY44" fmla="*/ 2497311 h 3104349"/>
              <a:gd name="connsiteX45" fmla="*/ 1467650 w 6185647"/>
              <a:gd name="connsiteY45" fmla="*/ 2566467 h 3104349"/>
              <a:gd name="connsiteX46" fmla="*/ 1467650 w 6185647"/>
              <a:gd name="connsiteY46" fmla="*/ 2566467 h 3104349"/>
              <a:gd name="connsiteX47" fmla="*/ 1559859 w 6185647"/>
              <a:gd name="connsiteY47" fmla="*/ 2512679 h 3104349"/>
              <a:gd name="connsiteX48" fmla="*/ 1644383 w 6185647"/>
              <a:gd name="connsiteY48" fmla="*/ 2497311 h 3104349"/>
              <a:gd name="connsiteX49" fmla="*/ 1759643 w 6185647"/>
              <a:gd name="connsiteY49" fmla="*/ 2366682 h 3104349"/>
              <a:gd name="connsiteX50" fmla="*/ 1790380 w 6185647"/>
              <a:gd name="connsiteY50" fmla="*/ 2397418 h 3104349"/>
              <a:gd name="connsiteX51" fmla="*/ 1921008 w 6185647"/>
              <a:gd name="connsiteY51" fmla="*/ 2351314 h 3104349"/>
              <a:gd name="connsiteX52" fmla="*/ 2067005 w 6185647"/>
              <a:gd name="connsiteY52" fmla="*/ 2358998 h 3104349"/>
              <a:gd name="connsiteX53" fmla="*/ 2105425 w 6185647"/>
              <a:gd name="connsiteY53" fmla="*/ 2328262 h 3104349"/>
              <a:gd name="connsiteX54" fmla="*/ 2335946 w 6185647"/>
              <a:gd name="connsiteY54" fmla="*/ 2335946 h 3104349"/>
              <a:gd name="connsiteX55" fmla="*/ 2435838 w 6185647"/>
              <a:gd name="connsiteY55" fmla="*/ 2328262 h 3104349"/>
              <a:gd name="connsiteX56" fmla="*/ 2497311 w 6185647"/>
              <a:gd name="connsiteY56" fmla="*/ 2220686 h 3104349"/>
              <a:gd name="connsiteX57" fmla="*/ 2574151 w 6185647"/>
              <a:gd name="connsiteY57" fmla="*/ 2189949 h 3104349"/>
              <a:gd name="connsiteX58" fmla="*/ 2643307 w 6185647"/>
              <a:gd name="connsiteY58" fmla="*/ 2189949 h 3104349"/>
              <a:gd name="connsiteX59" fmla="*/ 2750884 w 6185647"/>
              <a:gd name="connsiteY59" fmla="*/ 2143845 h 3104349"/>
              <a:gd name="connsiteX60" fmla="*/ 2812356 w 6185647"/>
              <a:gd name="connsiteY60" fmla="*/ 2074689 h 3104349"/>
              <a:gd name="connsiteX61" fmla="*/ 2727832 w 6185647"/>
              <a:gd name="connsiteY61" fmla="*/ 2074689 h 3104349"/>
              <a:gd name="connsiteX62" fmla="*/ 2643307 w 6185647"/>
              <a:gd name="connsiteY62" fmla="*/ 2067005 h 3104349"/>
              <a:gd name="connsiteX63" fmla="*/ 2627939 w 6185647"/>
              <a:gd name="connsiteY63" fmla="*/ 2036269 h 3104349"/>
              <a:gd name="connsiteX64" fmla="*/ 2604887 w 6185647"/>
              <a:gd name="connsiteY64" fmla="*/ 1944060 h 3104349"/>
              <a:gd name="connsiteX65" fmla="*/ 2397418 w 6185647"/>
              <a:gd name="connsiteY65" fmla="*/ 1844168 h 3104349"/>
              <a:gd name="connsiteX66" fmla="*/ 2213001 w 6185647"/>
              <a:gd name="connsiteY66" fmla="*/ 1867220 h 3104349"/>
              <a:gd name="connsiteX67" fmla="*/ 2189949 w 6185647"/>
              <a:gd name="connsiteY67" fmla="*/ 1851852 h 3104349"/>
              <a:gd name="connsiteX68" fmla="*/ 2151529 w 6185647"/>
              <a:gd name="connsiteY68" fmla="*/ 1782696 h 3104349"/>
              <a:gd name="connsiteX69" fmla="*/ 2143845 w 6185647"/>
              <a:gd name="connsiteY69" fmla="*/ 1652067 h 3104349"/>
              <a:gd name="connsiteX70" fmla="*/ 2067005 w 6185647"/>
              <a:gd name="connsiteY70" fmla="*/ 1498386 h 3104349"/>
              <a:gd name="connsiteX71" fmla="*/ 1959428 w 6185647"/>
              <a:gd name="connsiteY71" fmla="*/ 1306286 h 3104349"/>
              <a:gd name="connsiteX72" fmla="*/ 2020901 w 6185647"/>
              <a:gd name="connsiteY72" fmla="*/ 1275549 h 3104349"/>
              <a:gd name="connsiteX73" fmla="*/ 2043953 w 6185647"/>
              <a:gd name="connsiteY73" fmla="*/ 1360074 h 3104349"/>
              <a:gd name="connsiteX74" fmla="*/ 2082373 w 6185647"/>
              <a:gd name="connsiteY74" fmla="*/ 1352390 h 3104349"/>
              <a:gd name="connsiteX75" fmla="*/ 2113109 w 6185647"/>
              <a:gd name="connsiteY75" fmla="*/ 1260181 h 3104349"/>
              <a:gd name="connsiteX76" fmla="*/ 2159213 w 6185647"/>
              <a:gd name="connsiteY76" fmla="*/ 1237129 h 3104349"/>
              <a:gd name="connsiteX77" fmla="*/ 2159213 w 6185647"/>
              <a:gd name="connsiteY77" fmla="*/ 1237129 h 3104349"/>
              <a:gd name="connsiteX78" fmla="*/ 2182265 w 6185647"/>
              <a:gd name="connsiteY78" fmla="*/ 1106501 h 3104349"/>
              <a:gd name="connsiteX79" fmla="*/ 2274474 w 6185647"/>
              <a:gd name="connsiteY79" fmla="*/ 1037344 h 3104349"/>
              <a:gd name="connsiteX80" fmla="*/ 2259106 w 6185647"/>
              <a:gd name="connsiteY80" fmla="*/ 991240 h 3104349"/>
              <a:gd name="connsiteX81" fmla="*/ 2374366 w 6185647"/>
              <a:gd name="connsiteY81" fmla="*/ 960504 h 3104349"/>
              <a:gd name="connsiteX82" fmla="*/ 2351314 w 6185647"/>
              <a:gd name="connsiteY82" fmla="*/ 875980 h 3104349"/>
              <a:gd name="connsiteX83" fmla="*/ 2382050 w 6185647"/>
              <a:gd name="connsiteY83" fmla="*/ 852928 h 3104349"/>
              <a:gd name="connsiteX84" fmla="*/ 2466574 w 6185647"/>
              <a:gd name="connsiteY84" fmla="*/ 906716 h 3104349"/>
              <a:gd name="connsiteX85" fmla="*/ 2474259 w 6185647"/>
              <a:gd name="connsiteY85" fmla="*/ 1037344 h 3104349"/>
              <a:gd name="connsiteX86" fmla="*/ 2535731 w 6185647"/>
              <a:gd name="connsiteY86" fmla="*/ 1098817 h 3104349"/>
              <a:gd name="connsiteX87" fmla="*/ 2566467 w 6185647"/>
              <a:gd name="connsiteY87" fmla="*/ 1129553 h 3104349"/>
              <a:gd name="connsiteX88" fmla="*/ 2666359 w 6185647"/>
              <a:gd name="connsiteY88" fmla="*/ 1137237 h 3104349"/>
              <a:gd name="connsiteX89" fmla="*/ 2681727 w 6185647"/>
              <a:gd name="connsiteY89" fmla="*/ 1175657 h 3104349"/>
              <a:gd name="connsiteX90" fmla="*/ 2743200 w 6185647"/>
              <a:gd name="connsiteY90" fmla="*/ 1137237 h 3104349"/>
              <a:gd name="connsiteX91" fmla="*/ 2827724 w 6185647"/>
              <a:gd name="connsiteY91" fmla="*/ 1167973 h 3104349"/>
              <a:gd name="connsiteX92" fmla="*/ 2942985 w 6185647"/>
              <a:gd name="connsiteY92" fmla="*/ 1021976 h 3104349"/>
              <a:gd name="connsiteX93" fmla="*/ 2958353 w 6185647"/>
              <a:gd name="connsiteY93" fmla="*/ 906716 h 3104349"/>
              <a:gd name="connsiteX94" fmla="*/ 3012141 w 6185647"/>
              <a:gd name="connsiteY94" fmla="*/ 868296 h 3104349"/>
              <a:gd name="connsiteX95" fmla="*/ 3035193 w 6185647"/>
              <a:gd name="connsiteY95" fmla="*/ 906716 h 3104349"/>
              <a:gd name="connsiteX96" fmla="*/ 3035193 w 6185647"/>
              <a:gd name="connsiteY96" fmla="*/ 906716 h 3104349"/>
              <a:gd name="connsiteX97" fmla="*/ 3112033 w 6185647"/>
              <a:gd name="connsiteY97" fmla="*/ 906716 h 3104349"/>
              <a:gd name="connsiteX98" fmla="*/ 3065929 w 6185647"/>
              <a:gd name="connsiteY98" fmla="*/ 1014292 h 3104349"/>
              <a:gd name="connsiteX99" fmla="*/ 3073613 w 6185647"/>
              <a:gd name="connsiteY99" fmla="*/ 1091133 h 3104349"/>
              <a:gd name="connsiteX100" fmla="*/ 3073613 w 6185647"/>
              <a:gd name="connsiteY100" fmla="*/ 1091133 h 3104349"/>
              <a:gd name="connsiteX101" fmla="*/ 3112033 w 6185647"/>
              <a:gd name="connsiteY101" fmla="*/ 1221761 h 3104349"/>
              <a:gd name="connsiteX102" fmla="*/ 3073613 w 6185647"/>
              <a:gd name="connsiteY102" fmla="*/ 1321654 h 3104349"/>
              <a:gd name="connsiteX103" fmla="*/ 3127401 w 6185647"/>
              <a:gd name="connsiteY103" fmla="*/ 1383126 h 3104349"/>
              <a:gd name="connsiteX104" fmla="*/ 3181190 w 6185647"/>
              <a:gd name="connsiteY104" fmla="*/ 1452282 h 3104349"/>
              <a:gd name="connsiteX105" fmla="*/ 3181190 w 6185647"/>
              <a:gd name="connsiteY105" fmla="*/ 1452282 h 3104349"/>
              <a:gd name="connsiteX106" fmla="*/ 3281082 w 6185647"/>
              <a:gd name="connsiteY106" fmla="*/ 1544491 h 3104349"/>
              <a:gd name="connsiteX107" fmla="*/ 3242662 w 6185647"/>
              <a:gd name="connsiteY107" fmla="*/ 1667435 h 3104349"/>
              <a:gd name="connsiteX108" fmla="*/ 3327186 w 6185647"/>
              <a:gd name="connsiteY108" fmla="*/ 1659751 h 3104349"/>
              <a:gd name="connsiteX109" fmla="*/ 3319502 w 6185647"/>
              <a:gd name="connsiteY109" fmla="*/ 1751960 h 3104349"/>
              <a:gd name="connsiteX110" fmla="*/ 3442447 w 6185647"/>
              <a:gd name="connsiteY110" fmla="*/ 1798064 h 3104349"/>
              <a:gd name="connsiteX111" fmla="*/ 3442447 w 6185647"/>
              <a:gd name="connsiteY111" fmla="*/ 1798064 h 3104349"/>
              <a:gd name="connsiteX112" fmla="*/ 3557707 w 6185647"/>
              <a:gd name="connsiteY112" fmla="*/ 1851852 h 3104349"/>
              <a:gd name="connsiteX113" fmla="*/ 3719072 w 6185647"/>
              <a:gd name="connsiteY113" fmla="*/ 1897956 h 3104349"/>
              <a:gd name="connsiteX114" fmla="*/ 3719072 w 6185647"/>
              <a:gd name="connsiteY114" fmla="*/ 1897956 h 3104349"/>
              <a:gd name="connsiteX115" fmla="*/ 3749808 w 6185647"/>
              <a:gd name="connsiteY115" fmla="*/ 1974797 h 3104349"/>
              <a:gd name="connsiteX116" fmla="*/ 3826648 w 6185647"/>
              <a:gd name="connsiteY116" fmla="*/ 1974797 h 3104349"/>
              <a:gd name="connsiteX117" fmla="*/ 3941909 w 6185647"/>
              <a:gd name="connsiteY117" fmla="*/ 1890272 h 3104349"/>
              <a:gd name="connsiteX118" fmla="*/ 4057169 w 6185647"/>
              <a:gd name="connsiteY118" fmla="*/ 1936376 h 3104349"/>
              <a:gd name="connsiteX119" fmla="*/ 4134010 w 6185647"/>
              <a:gd name="connsiteY119" fmla="*/ 1921008 h 3104349"/>
              <a:gd name="connsiteX120" fmla="*/ 4241586 w 6185647"/>
              <a:gd name="connsiteY120" fmla="*/ 1874904 h 3104349"/>
              <a:gd name="connsiteX121" fmla="*/ 4364531 w 6185647"/>
              <a:gd name="connsiteY121" fmla="*/ 1905640 h 3104349"/>
              <a:gd name="connsiteX122" fmla="*/ 4441371 w 6185647"/>
              <a:gd name="connsiteY122" fmla="*/ 1921008 h 3104349"/>
              <a:gd name="connsiteX123" fmla="*/ 4525895 w 6185647"/>
              <a:gd name="connsiteY123" fmla="*/ 1882588 h 3104349"/>
              <a:gd name="connsiteX124" fmla="*/ 4541264 w 6185647"/>
              <a:gd name="connsiteY124" fmla="*/ 1805748 h 3104349"/>
              <a:gd name="connsiteX125" fmla="*/ 4848625 w 6185647"/>
              <a:gd name="connsiteY125" fmla="*/ 1690487 h 3104349"/>
              <a:gd name="connsiteX126" fmla="*/ 4917781 w 6185647"/>
              <a:gd name="connsiteY126" fmla="*/ 1644383 h 3104349"/>
              <a:gd name="connsiteX127" fmla="*/ 4948517 w 6185647"/>
              <a:gd name="connsiteY127" fmla="*/ 1636699 h 3104349"/>
              <a:gd name="connsiteX128" fmla="*/ 5017674 w 6185647"/>
              <a:gd name="connsiteY128" fmla="*/ 1582911 h 3104349"/>
              <a:gd name="connsiteX129" fmla="*/ 5102198 w 6185647"/>
              <a:gd name="connsiteY129" fmla="*/ 1367758 h 3104349"/>
              <a:gd name="connsiteX130" fmla="*/ 5125250 w 6185647"/>
              <a:gd name="connsiteY130" fmla="*/ 1298602 h 3104349"/>
              <a:gd name="connsiteX131" fmla="*/ 5079146 w 6185647"/>
              <a:gd name="connsiteY131" fmla="*/ 1206393 h 3104349"/>
              <a:gd name="connsiteX132" fmla="*/ 5148302 w 6185647"/>
              <a:gd name="connsiteY132" fmla="*/ 1206393 h 3104349"/>
              <a:gd name="connsiteX133" fmla="*/ 5248195 w 6185647"/>
              <a:gd name="connsiteY133" fmla="*/ 1091133 h 3104349"/>
              <a:gd name="connsiteX134" fmla="*/ 5424927 w 6185647"/>
              <a:gd name="connsiteY134" fmla="*/ 1014292 h 3104349"/>
              <a:gd name="connsiteX135" fmla="*/ 5447980 w 6185647"/>
              <a:gd name="connsiteY135" fmla="*/ 922084 h 3104349"/>
              <a:gd name="connsiteX136" fmla="*/ 5509452 w 6185647"/>
              <a:gd name="connsiteY136" fmla="*/ 829876 h 3104349"/>
              <a:gd name="connsiteX137" fmla="*/ 5509452 w 6185647"/>
              <a:gd name="connsiteY137" fmla="*/ 829876 h 3104349"/>
              <a:gd name="connsiteX138" fmla="*/ 5547872 w 6185647"/>
              <a:gd name="connsiteY138" fmla="*/ 660827 h 3104349"/>
              <a:gd name="connsiteX139" fmla="*/ 5555556 w 6185647"/>
              <a:gd name="connsiteY139" fmla="*/ 576302 h 3104349"/>
              <a:gd name="connsiteX140" fmla="*/ 5555556 w 6185647"/>
              <a:gd name="connsiteY140" fmla="*/ 507146 h 3104349"/>
              <a:gd name="connsiteX141" fmla="*/ 5593976 w 6185647"/>
              <a:gd name="connsiteY141" fmla="*/ 453358 h 3104349"/>
              <a:gd name="connsiteX142" fmla="*/ 5570924 w 6185647"/>
              <a:gd name="connsiteY142" fmla="*/ 361149 h 3104349"/>
              <a:gd name="connsiteX143" fmla="*/ 5593976 w 6185647"/>
              <a:gd name="connsiteY143" fmla="*/ 322729 h 3104349"/>
              <a:gd name="connsiteX144" fmla="*/ 5693869 w 6185647"/>
              <a:gd name="connsiteY144" fmla="*/ 276625 h 3104349"/>
              <a:gd name="connsiteX145" fmla="*/ 5809129 w 6185647"/>
              <a:gd name="connsiteY145" fmla="*/ 222837 h 3104349"/>
              <a:gd name="connsiteX146" fmla="*/ 5809129 w 6185647"/>
              <a:gd name="connsiteY146" fmla="*/ 222837 h 3104349"/>
              <a:gd name="connsiteX147" fmla="*/ 5885969 w 6185647"/>
              <a:gd name="connsiteY147" fmla="*/ 245889 h 3104349"/>
              <a:gd name="connsiteX148" fmla="*/ 6024282 w 6185647"/>
              <a:gd name="connsiteY148" fmla="*/ 69156 h 3104349"/>
              <a:gd name="connsiteX149" fmla="*/ 6062702 w 6185647"/>
              <a:gd name="connsiteY149" fmla="*/ 38420 h 3104349"/>
              <a:gd name="connsiteX150" fmla="*/ 6101122 w 6185647"/>
              <a:gd name="connsiteY150" fmla="*/ 53788 h 3104349"/>
              <a:gd name="connsiteX151" fmla="*/ 6185647 w 6185647"/>
              <a:gd name="connsiteY151" fmla="*/ 0 h 3104349"/>
              <a:gd name="connsiteX152" fmla="*/ 6131859 w 6185647"/>
              <a:gd name="connsiteY152" fmla="*/ 122944 h 3104349"/>
              <a:gd name="connsiteX153" fmla="*/ 6085754 w 6185647"/>
              <a:gd name="connsiteY153" fmla="*/ 215153 h 3104349"/>
              <a:gd name="connsiteX154" fmla="*/ 6008914 w 6185647"/>
              <a:gd name="connsiteY154" fmla="*/ 322729 h 3104349"/>
              <a:gd name="connsiteX155" fmla="*/ 6001230 w 6185647"/>
              <a:gd name="connsiteY155" fmla="*/ 422622 h 3104349"/>
              <a:gd name="connsiteX156" fmla="*/ 5893653 w 6185647"/>
              <a:gd name="connsiteY156" fmla="*/ 576302 h 3104349"/>
              <a:gd name="connsiteX157" fmla="*/ 5839865 w 6185647"/>
              <a:gd name="connsiteY157" fmla="*/ 630091 h 3104349"/>
              <a:gd name="connsiteX158" fmla="*/ 5732289 w 6185647"/>
              <a:gd name="connsiteY158" fmla="*/ 783771 h 3104349"/>
              <a:gd name="connsiteX159" fmla="*/ 5732289 w 6185647"/>
              <a:gd name="connsiteY159" fmla="*/ 875980 h 3104349"/>
              <a:gd name="connsiteX160" fmla="*/ 5701553 w 6185647"/>
              <a:gd name="connsiteY160" fmla="*/ 991240 h 3104349"/>
              <a:gd name="connsiteX161" fmla="*/ 5632396 w 6185647"/>
              <a:gd name="connsiteY161" fmla="*/ 1083449 h 3104349"/>
              <a:gd name="connsiteX162" fmla="*/ 5563240 w 6185647"/>
              <a:gd name="connsiteY162" fmla="*/ 1160289 h 3104349"/>
              <a:gd name="connsiteX163" fmla="*/ 5432611 w 6185647"/>
              <a:gd name="connsiteY163" fmla="*/ 1206393 h 3104349"/>
              <a:gd name="connsiteX164" fmla="*/ 5371139 w 6185647"/>
              <a:gd name="connsiteY164" fmla="*/ 1313970 h 3104349"/>
              <a:gd name="connsiteX165" fmla="*/ 5217459 w 6185647"/>
              <a:gd name="connsiteY165" fmla="*/ 1436914 h 3104349"/>
              <a:gd name="connsiteX166" fmla="*/ 5171354 w 6185647"/>
              <a:gd name="connsiteY166" fmla="*/ 1598279 h 3104349"/>
              <a:gd name="connsiteX167" fmla="*/ 5102198 w 6185647"/>
              <a:gd name="connsiteY167" fmla="*/ 1621331 h 3104349"/>
              <a:gd name="connsiteX168" fmla="*/ 5048410 w 6185647"/>
              <a:gd name="connsiteY168" fmla="*/ 1744276 h 3104349"/>
              <a:gd name="connsiteX169" fmla="*/ 4940833 w 6185647"/>
              <a:gd name="connsiteY169" fmla="*/ 1828800 h 3104349"/>
              <a:gd name="connsiteX170" fmla="*/ 4840941 w 6185647"/>
              <a:gd name="connsiteY170" fmla="*/ 1844168 h 3104349"/>
              <a:gd name="connsiteX171" fmla="*/ 4802521 w 6185647"/>
              <a:gd name="connsiteY171" fmla="*/ 1905640 h 3104349"/>
              <a:gd name="connsiteX172" fmla="*/ 4756417 w 6185647"/>
              <a:gd name="connsiteY172" fmla="*/ 1928692 h 3104349"/>
              <a:gd name="connsiteX173" fmla="*/ 4710312 w 6185647"/>
              <a:gd name="connsiteY173" fmla="*/ 2028585 h 3104349"/>
              <a:gd name="connsiteX174" fmla="*/ 4679576 w 6185647"/>
              <a:gd name="connsiteY174" fmla="*/ 2059321 h 3104349"/>
              <a:gd name="connsiteX175" fmla="*/ 4679576 w 6185647"/>
              <a:gd name="connsiteY175" fmla="*/ 2059321 h 3104349"/>
              <a:gd name="connsiteX176" fmla="*/ 4595052 w 6185647"/>
              <a:gd name="connsiteY176" fmla="*/ 2197634 h 3104349"/>
              <a:gd name="connsiteX177" fmla="*/ 4518211 w 6185647"/>
              <a:gd name="connsiteY177" fmla="*/ 2543415 h 3104349"/>
              <a:gd name="connsiteX178" fmla="*/ 4395267 w 6185647"/>
              <a:gd name="connsiteY178" fmla="*/ 2666360 h 3104349"/>
              <a:gd name="connsiteX179" fmla="*/ 4249270 w 6185647"/>
              <a:gd name="connsiteY179" fmla="*/ 2950669 h 3104349"/>
              <a:gd name="connsiteX180" fmla="*/ 4249270 w 6185647"/>
              <a:gd name="connsiteY180" fmla="*/ 2950669 h 3104349"/>
              <a:gd name="connsiteX181" fmla="*/ 4134010 w 6185647"/>
              <a:gd name="connsiteY181" fmla="*/ 3096665 h 3104349"/>
              <a:gd name="connsiteX182" fmla="*/ 3749808 w 6185647"/>
              <a:gd name="connsiteY182" fmla="*/ 3065929 h 3104349"/>
              <a:gd name="connsiteX183" fmla="*/ 3188874 w 6185647"/>
              <a:gd name="connsiteY183" fmla="*/ 3104349 h 3104349"/>
              <a:gd name="connsiteX184" fmla="*/ 2919932 w 6185647"/>
              <a:gd name="connsiteY184" fmla="*/ 3104349 h 3104349"/>
              <a:gd name="connsiteX185" fmla="*/ 2243738 w 6185647"/>
              <a:gd name="connsiteY185" fmla="*/ 3027509 h 3104349"/>
              <a:gd name="connsiteX186" fmla="*/ 2159213 w 6185647"/>
              <a:gd name="connsiteY186" fmla="*/ 3081297 h 3104349"/>
              <a:gd name="connsiteX187" fmla="*/ 2128477 w 6185647"/>
              <a:gd name="connsiteY187" fmla="*/ 3042877 h 3104349"/>
              <a:gd name="connsiteX188" fmla="*/ 691563 w 6185647"/>
              <a:gd name="connsiteY188" fmla="*/ 3050561 h 3104349"/>
              <a:gd name="connsiteX189" fmla="*/ 660827 w 6185647"/>
              <a:gd name="connsiteY189" fmla="*/ 3012141 h 3104349"/>
              <a:gd name="connsiteX190" fmla="*/ 553250 w 6185647"/>
              <a:gd name="connsiteY190" fmla="*/ 3004457 h 310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185647" h="3104349">
                <a:moveTo>
                  <a:pt x="553250" y="3004457"/>
                </a:moveTo>
                <a:lnTo>
                  <a:pt x="522514" y="2889197"/>
                </a:lnTo>
                <a:lnTo>
                  <a:pt x="507146" y="2850776"/>
                </a:lnTo>
                <a:lnTo>
                  <a:pt x="484094" y="2827724"/>
                </a:lnTo>
                <a:lnTo>
                  <a:pt x="461042" y="2812356"/>
                </a:lnTo>
                <a:lnTo>
                  <a:pt x="461042" y="2812356"/>
                </a:lnTo>
                <a:lnTo>
                  <a:pt x="368833" y="2804672"/>
                </a:lnTo>
                <a:lnTo>
                  <a:pt x="338097" y="2627939"/>
                </a:lnTo>
                <a:lnTo>
                  <a:pt x="384201" y="2604887"/>
                </a:lnTo>
                <a:lnTo>
                  <a:pt x="384201" y="2604887"/>
                </a:lnTo>
                <a:lnTo>
                  <a:pt x="430306" y="2504995"/>
                </a:lnTo>
                <a:lnTo>
                  <a:pt x="399569" y="2458891"/>
                </a:lnTo>
                <a:lnTo>
                  <a:pt x="330413" y="2497311"/>
                </a:lnTo>
                <a:lnTo>
                  <a:pt x="291993" y="2497311"/>
                </a:lnTo>
                <a:lnTo>
                  <a:pt x="245889" y="2443523"/>
                </a:lnTo>
                <a:lnTo>
                  <a:pt x="207469" y="2343630"/>
                </a:lnTo>
                <a:lnTo>
                  <a:pt x="184417" y="2297526"/>
                </a:lnTo>
                <a:lnTo>
                  <a:pt x="184417" y="2297526"/>
                </a:lnTo>
                <a:lnTo>
                  <a:pt x="261257" y="2259106"/>
                </a:lnTo>
                <a:lnTo>
                  <a:pt x="238205" y="2228370"/>
                </a:lnTo>
                <a:lnTo>
                  <a:pt x="207469" y="2228370"/>
                </a:lnTo>
                <a:lnTo>
                  <a:pt x="130628" y="2189949"/>
                </a:lnTo>
                <a:lnTo>
                  <a:pt x="69156" y="2220686"/>
                </a:lnTo>
                <a:lnTo>
                  <a:pt x="0" y="2105425"/>
                </a:lnTo>
                <a:lnTo>
                  <a:pt x="7684" y="2059321"/>
                </a:lnTo>
                <a:lnTo>
                  <a:pt x="46104" y="1997849"/>
                </a:lnTo>
                <a:lnTo>
                  <a:pt x="46104" y="1997849"/>
                </a:lnTo>
                <a:lnTo>
                  <a:pt x="130628" y="1974797"/>
                </a:lnTo>
                <a:lnTo>
                  <a:pt x="130628" y="1974797"/>
                </a:lnTo>
                <a:lnTo>
                  <a:pt x="245889" y="1928692"/>
                </a:lnTo>
                <a:lnTo>
                  <a:pt x="245889" y="1928692"/>
                </a:lnTo>
                <a:lnTo>
                  <a:pt x="338097" y="1897956"/>
                </a:lnTo>
                <a:lnTo>
                  <a:pt x="461042" y="1882588"/>
                </a:lnTo>
                <a:lnTo>
                  <a:pt x="560934" y="1982481"/>
                </a:lnTo>
                <a:lnTo>
                  <a:pt x="560934" y="1982481"/>
                </a:lnTo>
                <a:lnTo>
                  <a:pt x="591670" y="2136161"/>
                </a:lnTo>
                <a:lnTo>
                  <a:pt x="683879" y="2213002"/>
                </a:lnTo>
                <a:lnTo>
                  <a:pt x="722299" y="2274474"/>
                </a:lnTo>
                <a:lnTo>
                  <a:pt x="760719" y="2374366"/>
                </a:lnTo>
                <a:lnTo>
                  <a:pt x="806823" y="2366682"/>
                </a:lnTo>
                <a:lnTo>
                  <a:pt x="860611" y="2435839"/>
                </a:lnTo>
                <a:lnTo>
                  <a:pt x="1014292" y="2451207"/>
                </a:lnTo>
                <a:lnTo>
                  <a:pt x="1329338" y="2358998"/>
                </a:lnTo>
                <a:lnTo>
                  <a:pt x="1383126" y="2435839"/>
                </a:lnTo>
                <a:lnTo>
                  <a:pt x="1429230" y="2497311"/>
                </a:lnTo>
                <a:lnTo>
                  <a:pt x="1467650" y="2566467"/>
                </a:lnTo>
                <a:lnTo>
                  <a:pt x="1467650" y="2566467"/>
                </a:lnTo>
                <a:lnTo>
                  <a:pt x="1559859" y="2512679"/>
                </a:lnTo>
                <a:lnTo>
                  <a:pt x="1644383" y="2497311"/>
                </a:lnTo>
                <a:lnTo>
                  <a:pt x="1759643" y="2366682"/>
                </a:lnTo>
                <a:lnTo>
                  <a:pt x="1790380" y="2397418"/>
                </a:lnTo>
                <a:lnTo>
                  <a:pt x="1921008" y="2351314"/>
                </a:lnTo>
                <a:lnTo>
                  <a:pt x="2067005" y="2358998"/>
                </a:lnTo>
                <a:lnTo>
                  <a:pt x="2105425" y="2328262"/>
                </a:lnTo>
                <a:lnTo>
                  <a:pt x="2335946" y="2335946"/>
                </a:lnTo>
                <a:lnTo>
                  <a:pt x="2435838" y="2328262"/>
                </a:lnTo>
                <a:lnTo>
                  <a:pt x="2497311" y="2220686"/>
                </a:lnTo>
                <a:lnTo>
                  <a:pt x="2574151" y="2189949"/>
                </a:lnTo>
                <a:lnTo>
                  <a:pt x="2643307" y="2189949"/>
                </a:lnTo>
                <a:lnTo>
                  <a:pt x="2750884" y="2143845"/>
                </a:lnTo>
                <a:lnTo>
                  <a:pt x="2812356" y="2074689"/>
                </a:lnTo>
                <a:lnTo>
                  <a:pt x="2727832" y="2074689"/>
                </a:lnTo>
                <a:lnTo>
                  <a:pt x="2643307" y="2067005"/>
                </a:lnTo>
                <a:lnTo>
                  <a:pt x="2627939" y="2036269"/>
                </a:lnTo>
                <a:lnTo>
                  <a:pt x="2604887" y="1944060"/>
                </a:lnTo>
                <a:lnTo>
                  <a:pt x="2397418" y="1844168"/>
                </a:lnTo>
                <a:lnTo>
                  <a:pt x="2213001" y="1867220"/>
                </a:lnTo>
                <a:lnTo>
                  <a:pt x="2189949" y="1851852"/>
                </a:lnTo>
                <a:lnTo>
                  <a:pt x="2151529" y="1782696"/>
                </a:lnTo>
                <a:lnTo>
                  <a:pt x="2143845" y="1652067"/>
                </a:lnTo>
                <a:lnTo>
                  <a:pt x="2067005" y="1498386"/>
                </a:lnTo>
                <a:lnTo>
                  <a:pt x="1959428" y="1306286"/>
                </a:lnTo>
                <a:lnTo>
                  <a:pt x="2020901" y="1275549"/>
                </a:lnTo>
                <a:lnTo>
                  <a:pt x="2043953" y="1360074"/>
                </a:lnTo>
                <a:lnTo>
                  <a:pt x="2082373" y="1352390"/>
                </a:lnTo>
                <a:lnTo>
                  <a:pt x="2113109" y="1260181"/>
                </a:lnTo>
                <a:lnTo>
                  <a:pt x="2159213" y="1237129"/>
                </a:lnTo>
                <a:lnTo>
                  <a:pt x="2159213" y="1237129"/>
                </a:lnTo>
                <a:lnTo>
                  <a:pt x="2182265" y="1106501"/>
                </a:lnTo>
                <a:lnTo>
                  <a:pt x="2274474" y="1037344"/>
                </a:lnTo>
                <a:lnTo>
                  <a:pt x="2259106" y="991240"/>
                </a:lnTo>
                <a:lnTo>
                  <a:pt x="2374366" y="960504"/>
                </a:lnTo>
                <a:lnTo>
                  <a:pt x="2351314" y="875980"/>
                </a:lnTo>
                <a:lnTo>
                  <a:pt x="2382050" y="852928"/>
                </a:lnTo>
                <a:lnTo>
                  <a:pt x="2466574" y="906716"/>
                </a:lnTo>
                <a:lnTo>
                  <a:pt x="2474259" y="1037344"/>
                </a:lnTo>
                <a:lnTo>
                  <a:pt x="2535731" y="1098817"/>
                </a:lnTo>
                <a:lnTo>
                  <a:pt x="2566467" y="1129553"/>
                </a:lnTo>
                <a:lnTo>
                  <a:pt x="2666359" y="1137237"/>
                </a:lnTo>
                <a:lnTo>
                  <a:pt x="2681727" y="1175657"/>
                </a:lnTo>
                <a:lnTo>
                  <a:pt x="2743200" y="1137237"/>
                </a:lnTo>
                <a:lnTo>
                  <a:pt x="2827724" y="1167973"/>
                </a:lnTo>
                <a:lnTo>
                  <a:pt x="2942985" y="1021976"/>
                </a:lnTo>
                <a:lnTo>
                  <a:pt x="2958353" y="906716"/>
                </a:lnTo>
                <a:lnTo>
                  <a:pt x="3012141" y="868296"/>
                </a:lnTo>
                <a:lnTo>
                  <a:pt x="3035193" y="906716"/>
                </a:lnTo>
                <a:lnTo>
                  <a:pt x="3035193" y="906716"/>
                </a:lnTo>
                <a:lnTo>
                  <a:pt x="3112033" y="906716"/>
                </a:lnTo>
                <a:lnTo>
                  <a:pt x="3065929" y="1014292"/>
                </a:lnTo>
                <a:lnTo>
                  <a:pt x="3073613" y="1091133"/>
                </a:lnTo>
                <a:lnTo>
                  <a:pt x="3073613" y="1091133"/>
                </a:lnTo>
                <a:lnTo>
                  <a:pt x="3112033" y="1221761"/>
                </a:lnTo>
                <a:lnTo>
                  <a:pt x="3073613" y="1321654"/>
                </a:lnTo>
                <a:lnTo>
                  <a:pt x="3127401" y="1383126"/>
                </a:lnTo>
                <a:lnTo>
                  <a:pt x="3181190" y="1452282"/>
                </a:lnTo>
                <a:lnTo>
                  <a:pt x="3181190" y="1452282"/>
                </a:lnTo>
                <a:lnTo>
                  <a:pt x="3281082" y="1544491"/>
                </a:lnTo>
                <a:lnTo>
                  <a:pt x="3242662" y="1667435"/>
                </a:lnTo>
                <a:lnTo>
                  <a:pt x="3327186" y="1659751"/>
                </a:lnTo>
                <a:lnTo>
                  <a:pt x="3319502" y="1751960"/>
                </a:lnTo>
                <a:lnTo>
                  <a:pt x="3442447" y="1798064"/>
                </a:lnTo>
                <a:lnTo>
                  <a:pt x="3442447" y="1798064"/>
                </a:lnTo>
                <a:lnTo>
                  <a:pt x="3557707" y="1851852"/>
                </a:lnTo>
                <a:lnTo>
                  <a:pt x="3719072" y="1897956"/>
                </a:lnTo>
                <a:lnTo>
                  <a:pt x="3719072" y="1897956"/>
                </a:lnTo>
                <a:lnTo>
                  <a:pt x="3749808" y="1974797"/>
                </a:lnTo>
                <a:lnTo>
                  <a:pt x="3826648" y="1974797"/>
                </a:lnTo>
                <a:lnTo>
                  <a:pt x="3941909" y="1890272"/>
                </a:lnTo>
                <a:lnTo>
                  <a:pt x="4057169" y="1936376"/>
                </a:lnTo>
                <a:lnTo>
                  <a:pt x="4134010" y="1921008"/>
                </a:lnTo>
                <a:lnTo>
                  <a:pt x="4241586" y="1874904"/>
                </a:lnTo>
                <a:lnTo>
                  <a:pt x="4364531" y="1905640"/>
                </a:lnTo>
                <a:lnTo>
                  <a:pt x="4441371" y="1921008"/>
                </a:lnTo>
                <a:lnTo>
                  <a:pt x="4525895" y="1882588"/>
                </a:lnTo>
                <a:lnTo>
                  <a:pt x="4541264" y="1805748"/>
                </a:lnTo>
                <a:lnTo>
                  <a:pt x="4848625" y="1690487"/>
                </a:lnTo>
                <a:lnTo>
                  <a:pt x="4917781" y="1644383"/>
                </a:lnTo>
                <a:lnTo>
                  <a:pt x="4948517" y="1636699"/>
                </a:lnTo>
                <a:lnTo>
                  <a:pt x="5017674" y="1582911"/>
                </a:lnTo>
                <a:lnTo>
                  <a:pt x="5102198" y="1367758"/>
                </a:lnTo>
                <a:lnTo>
                  <a:pt x="5125250" y="1298602"/>
                </a:lnTo>
                <a:lnTo>
                  <a:pt x="5079146" y="1206393"/>
                </a:lnTo>
                <a:lnTo>
                  <a:pt x="5148302" y="1206393"/>
                </a:lnTo>
                <a:lnTo>
                  <a:pt x="5248195" y="1091133"/>
                </a:lnTo>
                <a:lnTo>
                  <a:pt x="5424927" y="1014292"/>
                </a:lnTo>
                <a:lnTo>
                  <a:pt x="5447980" y="922084"/>
                </a:lnTo>
                <a:lnTo>
                  <a:pt x="5509452" y="829876"/>
                </a:lnTo>
                <a:lnTo>
                  <a:pt x="5509452" y="829876"/>
                </a:lnTo>
                <a:lnTo>
                  <a:pt x="5547872" y="660827"/>
                </a:lnTo>
                <a:lnTo>
                  <a:pt x="5555556" y="576302"/>
                </a:lnTo>
                <a:lnTo>
                  <a:pt x="5555556" y="507146"/>
                </a:lnTo>
                <a:lnTo>
                  <a:pt x="5593976" y="453358"/>
                </a:lnTo>
                <a:lnTo>
                  <a:pt x="5570924" y="361149"/>
                </a:lnTo>
                <a:lnTo>
                  <a:pt x="5593976" y="322729"/>
                </a:lnTo>
                <a:lnTo>
                  <a:pt x="5693869" y="276625"/>
                </a:lnTo>
                <a:lnTo>
                  <a:pt x="5809129" y="222837"/>
                </a:lnTo>
                <a:lnTo>
                  <a:pt x="5809129" y="222837"/>
                </a:lnTo>
                <a:lnTo>
                  <a:pt x="5885969" y="245889"/>
                </a:lnTo>
                <a:lnTo>
                  <a:pt x="6024282" y="69156"/>
                </a:lnTo>
                <a:lnTo>
                  <a:pt x="6062702" y="38420"/>
                </a:lnTo>
                <a:lnTo>
                  <a:pt x="6101122" y="53788"/>
                </a:lnTo>
                <a:lnTo>
                  <a:pt x="6185647" y="0"/>
                </a:lnTo>
                <a:lnTo>
                  <a:pt x="6131859" y="122944"/>
                </a:lnTo>
                <a:lnTo>
                  <a:pt x="6085754" y="215153"/>
                </a:lnTo>
                <a:lnTo>
                  <a:pt x="6008914" y="322729"/>
                </a:lnTo>
                <a:lnTo>
                  <a:pt x="6001230" y="422622"/>
                </a:lnTo>
                <a:lnTo>
                  <a:pt x="5893653" y="576302"/>
                </a:lnTo>
                <a:lnTo>
                  <a:pt x="5839865" y="630091"/>
                </a:lnTo>
                <a:lnTo>
                  <a:pt x="5732289" y="783771"/>
                </a:lnTo>
                <a:lnTo>
                  <a:pt x="5732289" y="875980"/>
                </a:lnTo>
                <a:lnTo>
                  <a:pt x="5701553" y="991240"/>
                </a:lnTo>
                <a:lnTo>
                  <a:pt x="5632396" y="1083449"/>
                </a:lnTo>
                <a:lnTo>
                  <a:pt x="5563240" y="1160289"/>
                </a:lnTo>
                <a:lnTo>
                  <a:pt x="5432611" y="1206393"/>
                </a:lnTo>
                <a:lnTo>
                  <a:pt x="5371139" y="1313970"/>
                </a:lnTo>
                <a:lnTo>
                  <a:pt x="5217459" y="1436914"/>
                </a:lnTo>
                <a:lnTo>
                  <a:pt x="5171354" y="1598279"/>
                </a:lnTo>
                <a:lnTo>
                  <a:pt x="5102198" y="1621331"/>
                </a:lnTo>
                <a:lnTo>
                  <a:pt x="5048410" y="1744276"/>
                </a:lnTo>
                <a:lnTo>
                  <a:pt x="4940833" y="1828800"/>
                </a:lnTo>
                <a:lnTo>
                  <a:pt x="4840941" y="1844168"/>
                </a:lnTo>
                <a:lnTo>
                  <a:pt x="4802521" y="1905640"/>
                </a:lnTo>
                <a:lnTo>
                  <a:pt x="4756417" y="1928692"/>
                </a:lnTo>
                <a:lnTo>
                  <a:pt x="4710312" y="2028585"/>
                </a:lnTo>
                <a:lnTo>
                  <a:pt x="4679576" y="2059321"/>
                </a:lnTo>
                <a:lnTo>
                  <a:pt x="4679576" y="2059321"/>
                </a:lnTo>
                <a:lnTo>
                  <a:pt x="4595052" y="2197634"/>
                </a:lnTo>
                <a:lnTo>
                  <a:pt x="4518211" y="2543415"/>
                </a:lnTo>
                <a:lnTo>
                  <a:pt x="4395267" y="2666360"/>
                </a:lnTo>
                <a:lnTo>
                  <a:pt x="4249270" y="2950669"/>
                </a:lnTo>
                <a:lnTo>
                  <a:pt x="4249270" y="2950669"/>
                </a:lnTo>
                <a:lnTo>
                  <a:pt x="4134010" y="3096665"/>
                </a:lnTo>
                <a:lnTo>
                  <a:pt x="3749808" y="3065929"/>
                </a:lnTo>
                <a:lnTo>
                  <a:pt x="3188874" y="3104349"/>
                </a:lnTo>
                <a:lnTo>
                  <a:pt x="2919932" y="3104349"/>
                </a:lnTo>
                <a:lnTo>
                  <a:pt x="2243738" y="3027509"/>
                </a:lnTo>
                <a:lnTo>
                  <a:pt x="2159213" y="3081297"/>
                </a:lnTo>
                <a:lnTo>
                  <a:pt x="2128477" y="3042877"/>
                </a:lnTo>
                <a:lnTo>
                  <a:pt x="691563" y="3050561"/>
                </a:lnTo>
                <a:lnTo>
                  <a:pt x="660827" y="3012141"/>
                </a:lnTo>
                <a:lnTo>
                  <a:pt x="553250" y="3004457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3216232" y="227082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Geologic Map of Kentucky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49B775E-5F88-1A49-89D7-675BADA5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63"/>
            <a:ext cx="9135352" cy="4041648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3D08881C-FE4A-2343-82B7-213891A173CC}"/>
              </a:ext>
            </a:extLst>
          </p:cNvPr>
          <p:cNvSpPr/>
          <p:nvPr/>
        </p:nvSpPr>
        <p:spPr>
          <a:xfrm>
            <a:off x="4779469" y="2220686"/>
            <a:ext cx="2689412" cy="1782696"/>
          </a:xfrm>
          <a:custGeom>
            <a:avLst/>
            <a:gdLst>
              <a:gd name="connsiteX0" fmla="*/ 145997 w 2689412"/>
              <a:gd name="connsiteY0" fmla="*/ 484094 h 1782696"/>
              <a:gd name="connsiteX1" fmla="*/ 215153 w 2689412"/>
              <a:gd name="connsiteY1" fmla="*/ 499462 h 1782696"/>
              <a:gd name="connsiteX2" fmla="*/ 215153 w 2689412"/>
              <a:gd name="connsiteY2" fmla="*/ 499462 h 1782696"/>
              <a:gd name="connsiteX3" fmla="*/ 245889 w 2689412"/>
              <a:gd name="connsiteY3" fmla="*/ 591670 h 1782696"/>
              <a:gd name="connsiteX4" fmla="*/ 153681 w 2689412"/>
              <a:gd name="connsiteY4" fmla="*/ 714615 h 1782696"/>
              <a:gd name="connsiteX5" fmla="*/ 130628 w 2689412"/>
              <a:gd name="connsiteY5" fmla="*/ 845243 h 1782696"/>
              <a:gd name="connsiteX6" fmla="*/ 207469 w 2689412"/>
              <a:gd name="connsiteY6" fmla="*/ 960504 h 1782696"/>
              <a:gd name="connsiteX7" fmla="*/ 276625 w 2689412"/>
              <a:gd name="connsiteY7" fmla="*/ 1106501 h 1782696"/>
              <a:gd name="connsiteX8" fmla="*/ 422622 w 2689412"/>
              <a:gd name="connsiteY8" fmla="*/ 1360074 h 1782696"/>
              <a:gd name="connsiteX9" fmla="*/ 422622 w 2689412"/>
              <a:gd name="connsiteY9" fmla="*/ 1490702 h 1782696"/>
              <a:gd name="connsiteX10" fmla="*/ 491778 w 2689412"/>
              <a:gd name="connsiteY10" fmla="*/ 1544490 h 1782696"/>
              <a:gd name="connsiteX11" fmla="*/ 491778 w 2689412"/>
              <a:gd name="connsiteY11" fmla="*/ 1544490 h 1782696"/>
              <a:gd name="connsiteX12" fmla="*/ 583986 w 2689412"/>
              <a:gd name="connsiteY12" fmla="*/ 1506070 h 1782696"/>
              <a:gd name="connsiteX13" fmla="*/ 668511 w 2689412"/>
              <a:gd name="connsiteY13" fmla="*/ 1521438 h 1782696"/>
              <a:gd name="connsiteX14" fmla="*/ 829876 w 2689412"/>
              <a:gd name="connsiteY14" fmla="*/ 1483018 h 1782696"/>
              <a:gd name="connsiteX15" fmla="*/ 1006608 w 2689412"/>
              <a:gd name="connsiteY15" fmla="*/ 1498386 h 1782696"/>
              <a:gd name="connsiteX16" fmla="*/ 1106501 w 2689412"/>
              <a:gd name="connsiteY16" fmla="*/ 1498386 h 1782696"/>
              <a:gd name="connsiteX17" fmla="*/ 1091133 w 2689412"/>
              <a:gd name="connsiteY17" fmla="*/ 1582911 h 1782696"/>
              <a:gd name="connsiteX18" fmla="*/ 1045028 w 2689412"/>
              <a:gd name="connsiteY18" fmla="*/ 1682803 h 1782696"/>
              <a:gd name="connsiteX19" fmla="*/ 1198709 w 2689412"/>
              <a:gd name="connsiteY19" fmla="*/ 1613647 h 1782696"/>
              <a:gd name="connsiteX20" fmla="*/ 1360074 w 2689412"/>
              <a:gd name="connsiteY20" fmla="*/ 1644383 h 1782696"/>
              <a:gd name="connsiteX21" fmla="*/ 1429230 w 2689412"/>
              <a:gd name="connsiteY21" fmla="*/ 1644383 h 1782696"/>
              <a:gd name="connsiteX22" fmla="*/ 1429230 w 2689412"/>
              <a:gd name="connsiteY22" fmla="*/ 1644383 h 1782696"/>
              <a:gd name="connsiteX23" fmla="*/ 1767328 w 2689412"/>
              <a:gd name="connsiteY23" fmla="*/ 1429230 h 1782696"/>
              <a:gd name="connsiteX24" fmla="*/ 1836484 w 2689412"/>
              <a:gd name="connsiteY24" fmla="*/ 1206393 h 1782696"/>
              <a:gd name="connsiteX25" fmla="*/ 1867220 w 2689412"/>
              <a:gd name="connsiteY25" fmla="*/ 1121869 h 1782696"/>
              <a:gd name="connsiteX26" fmla="*/ 1990165 w 2689412"/>
              <a:gd name="connsiteY26" fmla="*/ 998924 h 1782696"/>
              <a:gd name="connsiteX27" fmla="*/ 2197634 w 2689412"/>
              <a:gd name="connsiteY27" fmla="*/ 845243 h 1782696"/>
              <a:gd name="connsiteX28" fmla="*/ 2366682 w 2689412"/>
              <a:gd name="connsiteY28" fmla="*/ 668511 h 1782696"/>
              <a:gd name="connsiteX29" fmla="*/ 2366682 w 2689412"/>
              <a:gd name="connsiteY29" fmla="*/ 499462 h 1782696"/>
              <a:gd name="connsiteX30" fmla="*/ 2397418 w 2689412"/>
              <a:gd name="connsiteY30" fmla="*/ 414938 h 1782696"/>
              <a:gd name="connsiteX31" fmla="*/ 2397418 w 2689412"/>
              <a:gd name="connsiteY31" fmla="*/ 253573 h 1782696"/>
              <a:gd name="connsiteX32" fmla="*/ 2489627 w 2689412"/>
              <a:gd name="connsiteY32" fmla="*/ 138312 h 1782696"/>
              <a:gd name="connsiteX33" fmla="*/ 2489627 w 2689412"/>
              <a:gd name="connsiteY33" fmla="*/ 61472 h 1782696"/>
              <a:gd name="connsiteX34" fmla="*/ 2520363 w 2689412"/>
              <a:gd name="connsiteY34" fmla="*/ 0 h 1782696"/>
              <a:gd name="connsiteX35" fmla="*/ 2520363 w 2689412"/>
              <a:gd name="connsiteY35" fmla="*/ 0 h 1782696"/>
              <a:gd name="connsiteX36" fmla="*/ 2620255 w 2689412"/>
              <a:gd name="connsiteY36" fmla="*/ 0 h 1782696"/>
              <a:gd name="connsiteX37" fmla="*/ 2689412 w 2689412"/>
              <a:gd name="connsiteY37" fmla="*/ 61472 h 1782696"/>
              <a:gd name="connsiteX38" fmla="*/ 2635623 w 2689412"/>
              <a:gd name="connsiteY38" fmla="*/ 107576 h 1782696"/>
              <a:gd name="connsiteX39" fmla="*/ 2566467 w 2689412"/>
              <a:gd name="connsiteY39" fmla="*/ 122944 h 1782696"/>
              <a:gd name="connsiteX40" fmla="*/ 2566467 w 2689412"/>
              <a:gd name="connsiteY40" fmla="*/ 122944 h 1782696"/>
              <a:gd name="connsiteX41" fmla="*/ 2566467 w 2689412"/>
              <a:gd name="connsiteY41" fmla="*/ 245889 h 1782696"/>
              <a:gd name="connsiteX42" fmla="*/ 2520363 w 2689412"/>
              <a:gd name="connsiteY42" fmla="*/ 315045 h 1782696"/>
              <a:gd name="connsiteX43" fmla="*/ 2520363 w 2689412"/>
              <a:gd name="connsiteY43" fmla="*/ 391885 h 1782696"/>
              <a:gd name="connsiteX44" fmla="*/ 2497311 w 2689412"/>
              <a:gd name="connsiteY44" fmla="*/ 437990 h 1782696"/>
              <a:gd name="connsiteX45" fmla="*/ 2504995 w 2689412"/>
              <a:gd name="connsiteY45" fmla="*/ 476410 h 1782696"/>
              <a:gd name="connsiteX46" fmla="*/ 2466575 w 2689412"/>
              <a:gd name="connsiteY46" fmla="*/ 583986 h 1782696"/>
              <a:gd name="connsiteX47" fmla="*/ 2466575 w 2689412"/>
              <a:gd name="connsiteY47" fmla="*/ 660827 h 1782696"/>
              <a:gd name="connsiteX48" fmla="*/ 2428155 w 2689412"/>
              <a:gd name="connsiteY48" fmla="*/ 737667 h 1782696"/>
              <a:gd name="connsiteX49" fmla="*/ 2389734 w 2689412"/>
              <a:gd name="connsiteY49" fmla="*/ 837559 h 1782696"/>
              <a:gd name="connsiteX50" fmla="*/ 2213002 w 2689412"/>
              <a:gd name="connsiteY50" fmla="*/ 922084 h 1782696"/>
              <a:gd name="connsiteX51" fmla="*/ 2136161 w 2689412"/>
              <a:gd name="connsiteY51" fmla="*/ 1014292 h 1782696"/>
              <a:gd name="connsiteX52" fmla="*/ 2136161 w 2689412"/>
              <a:gd name="connsiteY52" fmla="*/ 1014292 h 1782696"/>
              <a:gd name="connsiteX53" fmla="*/ 2028585 w 2689412"/>
              <a:gd name="connsiteY53" fmla="*/ 1045028 h 1782696"/>
              <a:gd name="connsiteX54" fmla="*/ 2074689 w 2689412"/>
              <a:gd name="connsiteY54" fmla="*/ 1106501 h 1782696"/>
              <a:gd name="connsiteX55" fmla="*/ 2043953 w 2689412"/>
              <a:gd name="connsiteY55" fmla="*/ 1275549 h 1782696"/>
              <a:gd name="connsiteX56" fmla="*/ 1982481 w 2689412"/>
              <a:gd name="connsiteY56" fmla="*/ 1398494 h 1782696"/>
              <a:gd name="connsiteX57" fmla="*/ 1928692 w 2689412"/>
              <a:gd name="connsiteY57" fmla="*/ 1452282 h 1782696"/>
              <a:gd name="connsiteX58" fmla="*/ 1882588 w 2689412"/>
              <a:gd name="connsiteY58" fmla="*/ 1444598 h 1782696"/>
              <a:gd name="connsiteX59" fmla="*/ 1882588 w 2689412"/>
              <a:gd name="connsiteY59" fmla="*/ 1444598 h 1782696"/>
              <a:gd name="connsiteX60" fmla="*/ 1513755 w 2689412"/>
              <a:gd name="connsiteY60" fmla="*/ 1605963 h 1782696"/>
              <a:gd name="connsiteX61" fmla="*/ 1506070 w 2689412"/>
              <a:gd name="connsiteY61" fmla="*/ 1675119 h 1782696"/>
              <a:gd name="connsiteX62" fmla="*/ 1429230 w 2689412"/>
              <a:gd name="connsiteY62" fmla="*/ 1721223 h 1782696"/>
              <a:gd name="connsiteX63" fmla="*/ 1352390 w 2689412"/>
              <a:gd name="connsiteY63" fmla="*/ 1721223 h 1782696"/>
              <a:gd name="connsiteX64" fmla="*/ 1229445 w 2689412"/>
              <a:gd name="connsiteY64" fmla="*/ 1690487 h 1782696"/>
              <a:gd name="connsiteX65" fmla="*/ 1129553 w 2689412"/>
              <a:gd name="connsiteY65" fmla="*/ 1713539 h 1782696"/>
              <a:gd name="connsiteX66" fmla="*/ 1021976 w 2689412"/>
              <a:gd name="connsiteY66" fmla="*/ 1751959 h 1782696"/>
              <a:gd name="connsiteX67" fmla="*/ 929768 w 2689412"/>
              <a:gd name="connsiteY67" fmla="*/ 1713539 h 1782696"/>
              <a:gd name="connsiteX68" fmla="*/ 852928 w 2689412"/>
              <a:gd name="connsiteY68" fmla="*/ 1759643 h 1782696"/>
              <a:gd name="connsiteX69" fmla="*/ 806823 w 2689412"/>
              <a:gd name="connsiteY69" fmla="*/ 1782696 h 1782696"/>
              <a:gd name="connsiteX70" fmla="*/ 729983 w 2689412"/>
              <a:gd name="connsiteY70" fmla="*/ 1775011 h 1782696"/>
              <a:gd name="connsiteX71" fmla="*/ 714615 w 2689412"/>
              <a:gd name="connsiteY71" fmla="*/ 1705855 h 1782696"/>
              <a:gd name="connsiteX72" fmla="*/ 545566 w 2689412"/>
              <a:gd name="connsiteY72" fmla="*/ 1682803 h 1782696"/>
              <a:gd name="connsiteX73" fmla="*/ 484094 w 2689412"/>
              <a:gd name="connsiteY73" fmla="*/ 1636699 h 1782696"/>
              <a:gd name="connsiteX74" fmla="*/ 437990 w 2689412"/>
              <a:gd name="connsiteY74" fmla="*/ 1605963 h 1782696"/>
              <a:gd name="connsiteX75" fmla="*/ 414938 w 2689412"/>
              <a:gd name="connsiteY75" fmla="*/ 1613647 h 1782696"/>
              <a:gd name="connsiteX76" fmla="*/ 307361 w 2689412"/>
              <a:gd name="connsiteY76" fmla="*/ 1559859 h 1782696"/>
              <a:gd name="connsiteX77" fmla="*/ 307361 w 2689412"/>
              <a:gd name="connsiteY77" fmla="*/ 1475334 h 1782696"/>
              <a:gd name="connsiteX78" fmla="*/ 238205 w 2689412"/>
              <a:gd name="connsiteY78" fmla="*/ 1467650 h 1782696"/>
              <a:gd name="connsiteX79" fmla="*/ 253573 w 2689412"/>
              <a:gd name="connsiteY79" fmla="*/ 1390810 h 1782696"/>
              <a:gd name="connsiteX80" fmla="*/ 192101 w 2689412"/>
              <a:gd name="connsiteY80" fmla="*/ 1321653 h 1782696"/>
              <a:gd name="connsiteX81" fmla="*/ 76840 w 2689412"/>
              <a:gd name="connsiteY81" fmla="*/ 1144921 h 1782696"/>
              <a:gd name="connsiteX82" fmla="*/ 99892 w 2689412"/>
              <a:gd name="connsiteY82" fmla="*/ 937452 h 1782696"/>
              <a:gd name="connsiteX83" fmla="*/ 61472 w 2689412"/>
              <a:gd name="connsiteY83" fmla="*/ 891348 h 1782696"/>
              <a:gd name="connsiteX84" fmla="*/ 61472 w 2689412"/>
              <a:gd name="connsiteY84" fmla="*/ 799139 h 1782696"/>
              <a:gd name="connsiteX85" fmla="*/ 92208 w 2689412"/>
              <a:gd name="connsiteY85" fmla="*/ 753035 h 1782696"/>
              <a:gd name="connsiteX86" fmla="*/ 76840 w 2689412"/>
              <a:gd name="connsiteY86" fmla="*/ 714615 h 1782696"/>
              <a:gd name="connsiteX87" fmla="*/ 38420 w 2689412"/>
              <a:gd name="connsiteY87" fmla="*/ 714615 h 1782696"/>
              <a:gd name="connsiteX88" fmla="*/ 0 w 2689412"/>
              <a:gd name="connsiteY88" fmla="*/ 691563 h 1782696"/>
              <a:gd name="connsiteX89" fmla="*/ 30736 w 2689412"/>
              <a:gd name="connsiteY89" fmla="*/ 583986 h 1782696"/>
              <a:gd name="connsiteX90" fmla="*/ 145997 w 2689412"/>
              <a:gd name="connsiteY90" fmla="*/ 484094 h 178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89412" h="1782696">
                <a:moveTo>
                  <a:pt x="145997" y="484094"/>
                </a:moveTo>
                <a:lnTo>
                  <a:pt x="215153" y="499462"/>
                </a:lnTo>
                <a:lnTo>
                  <a:pt x="215153" y="499462"/>
                </a:lnTo>
                <a:lnTo>
                  <a:pt x="245889" y="591670"/>
                </a:lnTo>
                <a:lnTo>
                  <a:pt x="153681" y="714615"/>
                </a:lnTo>
                <a:lnTo>
                  <a:pt x="130628" y="845243"/>
                </a:lnTo>
                <a:lnTo>
                  <a:pt x="207469" y="960504"/>
                </a:lnTo>
                <a:lnTo>
                  <a:pt x="276625" y="1106501"/>
                </a:lnTo>
                <a:lnTo>
                  <a:pt x="422622" y="1360074"/>
                </a:lnTo>
                <a:lnTo>
                  <a:pt x="422622" y="1490702"/>
                </a:lnTo>
                <a:lnTo>
                  <a:pt x="491778" y="1544490"/>
                </a:lnTo>
                <a:lnTo>
                  <a:pt x="491778" y="1544490"/>
                </a:lnTo>
                <a:lnTo>
                  <a:pt x="583986" y="1506070"/>
                </a:lnTo>
                <a:lnTo>
                  <a:pt x="668511" y="1521438"/>
                </a:lnTo>
                <a:lnTo>
                  <a:pt x="829876" y="1483018"/>
                </a:lnTo>
                <a:lnTo>
                  <a:pt x="1006608" y="1498386"/>
                </a:lnTo>
                <a:lnTo>
                  <a:pt x="1106501" y="1498386"/>
                </a:lnTo>
                <a:lnTo>
                  <a:pt x="1091133" y="1582911"/>
                </a:lnTo>
                <a:lnTo>
                  <a:pt x="1045028" y="1682803"/>
                </a:lnTo>
                <a:lnTo>
                  <a:pt x="1198709" y="1613647"/>
                </a:lnTo>
                <a:lnTo>
                  <a:pt x="1360074" y="1644383"/>
                </a:lnTo>
                <a:lnTo>
                  <a:pt x="1429230" y="1644383"/>
                </a:lnTo>
                <a:lnTo>
                  <a:pt x="1429230" y="1644383"/>
                </a:lnTo>
                <a:lnTo>
                  <a:pt x="1767328" y="1429230"/>
                </a:lnTo>
                <a:lnTo>
                  <a:pt x="1836484" y="1206393"/>
                </a:lnTo>
                <a:lnTo>
                  <a:pt x="1867220" y="1121869"/>
                </a:lnTo>
                <a:lnTo>
                  <a:pt x="1990165" y="998924"/>
                </a:lnTo>
                <a:lnTo>
                  <a:pt x="2197634" y="845243"/>
                </a:lnTo>
                <a:lnTo>
                  <a:pt x="2366682" y="668511"/>
                </a:lnTo>
                <a:lnTo>
                  <a:pt x="2366682" y="499462"/>
                </a:lnTo>
                <a:lnTo>
                  <a:pt x="2397418" y="414938"/>
                </a:lnTo>
                <a:lnTo>
                  <a:pt x="2397418" y="253573"/>
                </a:lnTo>
                <a:lnTo>
                  <a:pt x="2489627" y="138312"/>
                </a:lnTo>
                <a:lnTo>
                  <a:pt x="2489627" y="61472"/>
                </a:lnTo>
                <a:lnTo>
                  <a:pt x="2520363" y="0"/>
                </a:lnTo>
                <a:lnTo>
                  <a:pt x="2520363" y="0"/>
                </a:lnTo>
                <a:lnTo>
                  <a:pt x="2620255" y="0"/>
                </a:lnTo>
                <a:lnTo>
                  <a:pt x="2689412" y="61472"/>
                </a:lnTo>
                <a:lnTo>
                  <a:pt x="2635623" y="107576"/>
                </a:lnTo>
                <a:lnTo>
                  <a:pt x="2566467" y="122944"/>
                </a:lnTo>
                <a:lnTo>
                  <a:pt x="2566467" y="122944"/>
                </a:lnTo>
                <a:lnTo>
                  <a:pt x="2566467" y="245889"/>
                </a:lnTo>
                <a:lnTo>
                  <a:pt x="2520363" y="315045"/>
                </a:lnTo>
                <a:lnTo>
                  <a:pt x="2520363" y="391885"/>
                </a:lnTo>
                <a:lnTo>
                  <a:pt x="2497311" y="437990"/>
                </a:lnTo>
                <a:lnTo>
                  <a:pt x="2504995" y="476410"/>
                </a:lnTo>
                <a:lnTo>
                  <a:pt x="2466575" y="583986"/>
                </a:lnTo>
                <a:lnTo>
                  <a:pt x="2466575" y="660827"/>
                </a:lnTo>
                <a:lnTo>
                  <a:pt x="2428155" y="737667"/>
                </a:lnTo>
                <a:lnTo>
                  <a:pt x="2389734" y="837559"/>
                </a:lnTo>
                <a:lnTo>
                  <a:pt x="2213002" y="922084"/>
                </a:lnTo>
                <a:lnTo>
                  <a:pt x="2136161" y="1014292"/>
                </a:lnTo>
                <a:lnTo>
                  <a:pt x="2136161" y="1014292"/>
                </a:lnTo>
                <a:lnTo>
                  <a:pt x="2028585" y="1045028"/>
                </a:lnTo>
                <a:lnTo>
                  <a:pt x="2074689" y="1106501"/>
                </a:lnTo>
                <a:lnTo>
                  <a:pt x="2043953" y="1275549"/>
                </a:lnTo>
                <a:lnTo>
                  <a:pt x="1982481" y="1398494"/>
                </a:lnTo>
                <a:lnTo>
                  <a:pt x="1928692" y="1452282"/>
                </a:lnTo>
                <a:lnTo>
                  <a:pt x="1882588" y="1444598"/>
                </a:lnTo>
                <a:lnTo>
                  <a:pt x="1882588" y="1444598"/>
                </a:lnTo>
                <a:lnTo>
                  <a:pt x="1513755" y="1605963"/>
                </a:lnTo>
                <a:lnTo>
                  <a:pt x="1506070" y="1675119"/>
                </a:lnTo>
                <a:lnTo>
                  <a:pt x="1429230" y="1721223"/>
                </a:lnTo>
                <a:lnTo>
                  <a:pt x="1352390" y="1721223"/>
                </a:lnTo>
                <a:lnTo>
                  <a:pt x="1229445" y="1690487"/>
                </a:lnTo>
                <a:lnTo>
                  <a:pt x="1129553" y="1713539"/>
                </a:lnTo>
                <a:lnTo>
                  <a:pt x="1021976" y="1751959"/>
                </a:lnTo>
                <a:lnTo>
                  <a:pt x="929768" y="1713539"/>
                </a:lnTo>
                <a:lnTo>
                  <a:pt x="852928" y="1759643"/>
                </a:lnTo>
                <a:lnTo>
                  <a:pt x="806823" y="1782696"/>
                </a:lnTo>
                <a:lnTo>
                  <a:pt x="729983" y="1775011"/>
                </a:lnTo>
                <a:lnTo>
                  <a:pt x="714615" y="1705855"/>
                </a:lnTo>
                <a:lnTo>
                  <a:pt x="545566" y="1682803"/>
                </a:lnTo>
                <a:lnTo>
                  <a:pt x="484094" y="1636699"/>
                </a:lnTo>
                <a:lnTo>
                  <a:pt x="437990" y="1605963"/>
                </a:lnTo>
                <a:lnTo>
                  <a:pt x="414938" y="1613647"/>
                </a:lnTo>
                <a:lnTo>
                  <a:pt x="307361" y="1559859"/>
                </a:lnTo>
                <a:lnTo>
                  <a:pt x="307361" y="1475334"/>
                </a:lnTo>
                <a:lnTo>
                  <a:pt x="238205" y="1467650"/>
                </a:lnTo>
                <a:lnTo>
                  <a:pt x="253573" y="1390810"/>
                </a:lnTo>
                <a:lnTo>
                  <a:pt x="192101" y="1321653"/>
                </a:lnTo>
                <a:lnTo>
                  <a:pt x="76840" y="1144921"/>
                </a:lnTo>
                <a:lnTo>
                  <a:pt x="99892" y="937452"/>
                </a:lnTo>
                <a:lnTo>
                  <a:pt x="61472" y="891348"/>
                </a:lnTo>
                <a:lnTo>
                  <a:pt x="61472" y="799139"/>
                </a:lnTo>
                <a:lnTo>
                  <a:pt x="92208" y="753035"/>
                </a:lnTo>
                <a:lnTo>
                  <a:pt x="76840" y="714615"/>
                </a:lnTo>
                <a:lnTo>
                  <a:pt x="38420" y="714615"/>
                </a:lnTo>
                <a:lnTo>
                  <a:pt x="0" y="691563"/>
                </a:lnTo>
                <a:lnTo>
                  <a:pt x="30736" y="583986"/>
                </a:lnTo>
                <a:lnTo>
                  <a:pt x="145997" y="484094"/>
                </a:lnTo>
                <a:close/>
              </a:path>
            </a:pathLst>
          </a:cu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CA4DF80-8353-0347-9D18-08AA73302A73}"/>
              </a:ext>
            </a:extLst>
          </p:cNvPr>
          <p:cNvSpPr/>
          <p:nvPr/>
        </p:nvSpPr>
        <p:spPr>
          <a:xfrm>
            <a:off x="5655449" y="3749808"/>
            <a:ext cx="153680" cy="137160"/>
          </a:xfrm>
          <a:custGeom>
            <a:avLst/>
            <a:gdLst>
              <a:gd name="connsiteX0" fmla="*/ 0 w 153680"/>
              <a:gd name="connsiteY0" fmla="*/ 0 h 138313"/>
              <a:gd name="connsiteX1" fmla="*/ 153680 w 153680"/>
              <a:gd name="connsiteY1" fmla="*/ 15368 h 138313"/>
              <a:gd name="connsiteX2" fmla="*/ 99892 w 153680"/>
              <a:gd name="connsiteY2" fmla="*/ 99893 h 138313"/>
              <a:gd name="connsiteX3" fmla="*/ 69156 w 153680"/>
              <a:gd name="connsiteY3" fmla="*/ 138313 h 138313"/>
              <a:gd name="connsiteX4" fmla="*/ 30736 w 153680"/>
              <a:gd name="connsiteY4" fmla="*/ 76841 h 138313"/>
              <a:gd name="connsiteX5" fmla="*/ 0 w 153680"/>
              <a:gd name="connsiteY5" fmla="*/ 0 h 1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680" h="138313">
                <a:moveTo>
                  <a:pt x="0" y="0"/>
                </a:moveTo>
                <a:lnTo>
                  <a:pt x="153680" y="15368"/>
                </a:lnTo>
                <a:lnTo>
                  <a:pt x="99892" y="99893"/>
                </a:lnTo>
                <a:lnTo>
                  <a:pt x="69156" y="138313"/>
                </a:lnTo>
                <a:lnTo>
                  <a:pt x="30736" y="76841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3DF62E3-9B7F-C946-B89A-A3F12233026D}"/>
              </a:ext>
            </a:extLst>
          </p:cNvPr>
          <p:cNvSpPr/>
          <p:nvPr/>
        </p:nvSpPr>
        <p:spPr>
          <a:xfrm>
            <a:off x="6219173" y="3056351"/>
            <a:ext cx="832980" cy="820454"/>
          </a:xfrm>
          <a:custGeom>
            <a:avLst/>
            <a:gdLst>
              <a:gd name="connsiteX0" fmla="*/ 0 w 832980"/>
              <a:gd name="connsiteY0" fmla="*/ 820454 h 820454"/>
              <a:gd name="connsiteX1" fmla="*/ 43841 w 832980"/>
              <a:gd name="connsiteY1" fmla="*/ 739035 h 820454"/>
              <a:gd name="connsiteX2" fmla="*/ 450937 w 832980"/>
              <a:gd name="connsiteY2" fmla="*/ 588723 h 820454"/>
              <a:gd name="connsiteX3" fmla="*/ 620038 w 832980"/>
              <a:gd name="connsiteY3" fmla="*/ 181627 h 820454"/>
              <a:gd name="connsiteX4" fmla="*/ 832980 w 832980"/>
              <a:gd name="connsiteY4" fmla="*/ 0 h 820454"/>
              <a:gd name="connsiteX5" fmla="*/ 632564 w 832980"/>
              <a:gd name="connsiteY5" fmla="*/ 288098 h 820454"/>
              <a:gd name="connsiteX6" fmla="*/ 501041 w 832980"/>
              <a:gd name="connsiteY6" fmla="*/ 607512 h 820454"/>
              <a:gd name="connsiteX7" fmla="*/ 319413 w 832980"/>
              <a:gd name="connsiteY7" fmla="*/ 695194 h 820454"/>
              <a:gd name="connsiteX8" fmla="*/ 0 w 832980"/>
              <a:gd name="connsiteY8" fmla="*/ 820454 h 82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2980" h="820454">
                <a:moveTo>
                  <a:pt x="0" y="820454"/>
                </a:moveTo>
                <a:lnTo>
                  <a:pt x="43841" y="739035"/>
                </a:lnTo>
                <a:lnTo>
                  <a:pt x="450937" y="588723"/>
                </a:lnTo>
                <a:lnTo>
                  <a:pt x="620038" y="181627"/>
                </a:lnTo>
                <a:lnTo>
                  <a:pt x="832980" y="0"/>
                </a:lnTo>
                <a:lnTo>
                  <a:pt x="632564" y="288098"/>
                </a:lnTo>
                <a:lnTo>
                  <a:pt x="501041" y="607512"/>
                </a:lnTo>
                <a:lnTo>
                  <a:pt x="319413" y="695194"/>
                </a:lnTo>
                <a:lnTo>
                  <a:pt x="0" y="820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370BFC-739B-1646-BDAE-540931141D58}"/>
              </a:ext>
            </a:extLst>
          </p:cNvPr>
          <p:cNvSpPr/>
          <p:nvPr/>
        </p:nvSpPr>
        <p:spPr>
          <a:xfrm>
            <a:off x="7315200" y="2199047"/>
            <a:ext cx="84147" cy="7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617BD4-1214-1D42-9A5F-CF3F70BAE200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A9866D9-99F6-7B44-BFEA-8077F63A8378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B999C7-E4BF-494A-9F57-9673595FF179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7DA1C29-8483-3340-9086-AD0E2AAFC6C6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0DC387-ED27-9641-B976-A6B9C6DB08B7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35D65A0-07E3-814A-B157-3B426CC5945E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D83A379-1979-FD4C-87EE-EBD17EF18F9D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7E5F9EF-1374-6F49-B15D-861B51909EAE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B7C2F8A-6F0F-5D41-B0B8-2162B268ACF3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0F13097-1D77-5B42-86A8-66C1B49DBB6D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A2B1E6-9EA4-3E43-AAD6-B9D09D0F9C76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6E0E6AF-4ADA-BF4A-B2AC-7B918AA07A8A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2679022" y="20422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Geologic Map of Kentucky - Legend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9AAB-04BB-2541-B7B4-21DF1049A506}"/>
              </a:ext>
            </a:extLst>
          </p:cNvPr>
          <p:cNvSpPr/>
          <p:nvPr/>
        </p:nvSpPr>
        <p:spPr>
          <a:xfrm>
            <a:off x="859711" y="1097280"/>
            <a:ext cx="914400" cy="6057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5999F-0F51-0149-9664-608BEA5B16D7}"/>
              </a:ext>
            </a:extLst>
          </p:cNvPr>
          <p:cNvSpPr/>
          <p:nvPr/>
        </p:nvSpPr>
        <p:spPr>
          <a:xfrm>
            <a:off x="859711" y="1867535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E5B3B-FFB9-E145-9CE7-D8DDBC21B3D7}"/>
              </a:ext>
            </a:extLst>
          </p:cNvPr>
          <p:cNvSpPr/>
          <p:nvPr/>
        </p:nvSpPr>
        <p:spPr>
          <a:xfrm>
            <a:off x="859711" y="2637790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FCAC1-4193-8340-BAF0-AE6329C16FF5}"/>
              </a:ext>
            </a:extLst>
          </p:cNvPr>
          <p:cNvSpPr/>
          <p:nvPr/>
        </p:nvSpPr>
        <p:spPr>
          <a:xfrm>
            <a:off x="859711" y="3408045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E96337-4F5D-0340-B07C-7DD5A10C41A5}"/>
              </a:ext>
            </a:extLst>
          </p:cNvPr>
          <p:cNvSpPr/>
          <p:nvPr/>
        </p:nvSpPr>
        <p:spPr>
          <a:xfrm>
            <a:off x="859711" y="4178300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922F7-C402-3947-AB54-85C6AC3BDC93}"/>
              </a:ext>
            </a:extLst>
          </p:cNvPr>
          <p:cNvSpPr/>
          <p:nvPr/>
        </p:nvSpPr>
        <p:spPr>
          <a:xfrm>
            <a:off x="859711" y="4948555"/>
            <a:ext cx="914400" cy="60579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48B-2769-D241-8F03-269650187828}"/>
              </a:ext>
            </a:extLst>
          </p:cNvPr>
          <p:cNvSpPr/>
          <p:nvPr/>
        </p:nvSpPr>
        <p:spPr>
          <a:xfrm>
            <a:off x="859711" y="5718810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BC957-6481-B046-B121-1FDF62C47661}"/>
              </a:ext>
            </a:extLst>
          </p:cNvPr>
          <p:cNvSpPr txBox="1"/>
          <p:nvPr/>
        </p:nvSpPr>
        <p:spPr>
          <a:xfrm>
            <a:off x="1917967" y="125360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Quaternary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9A34C-47FA-C143-A635-47CF289A6736}"/>
              </a:ext>
            </a:extLst>
          </p:cNvPr>
          <p:cNvSpPr txBox="1"/>
          <p:nvPr/>
        </p:nvSpPr>
        <p:spPr>
          <a:xfrm>
            <a:off x="1917967" y="2029970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5275E-DEC3-7047-A250-09CF5D5CE9E2}"/>
              </a:ext>
            </a:extLst>
          </p:cNvPr>
          <p:cNvSpPr txBox="1"/>
          <p:nvPr/>
        </p:nvSpPr>
        <p:spPr>
          <a:xfrm>
            <a:off x="1917967" y="280633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196A2-8B8C-3347-B2E2-612D2D2F8AC1}"/>
              </a:ext>
            </a:extLst>
          </p:cNvPr>
          <p:cNvSpPr txBox="1"/>
          <p:nvPr/>
        </p:nvSpPr>
        <p:spPr>
          <a:xfrm>
            <a:off x="1929541" y="3582700"/>
            <a:ext cx="34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5AC0-AE44-AF44-9E0B-F008177D8A99}"/>
              </a:ext>
            </a:extLst>
          </p:cNvPr>
          <p:cNvSpPr txBox="1"/>
          <p:nvPr/>
        </p:nvSpPr>
        <p:spPr>
          <a:xfrm>
            <a:off x="1917967" y="43590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ADCA2-3B57-904A-9A0A-DDE2FF17E215}"/>
              </a:ext>
            </a:extLst>
          </p:cNvPr>
          <p:cNvSpPr txBox="1"/>
          <p:nvPr/>
        </p:nvSpPr>
        <p:spPr>
          <a:xfrm>
            <a:off x="1917967" y="513543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34BB1E-21D4-8341-94CF-47D1C4D92778}"/>
              </a:ext>
            </a:extLst>
          </p:cNvPr>
          <p:cNvSpPr txBox="1"/>
          <p:nvPr/>
        </p:nvSpPr>
        <p:spPr>
          <a:xfrm>
            <a:off x="1917967" y="591179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38C1A-85B5-894E-93D0-C67317F8807F}"/>
              </a:ext>
            </a:extLst>
          </p:cNvPr>
          <p:cNvSpPr txBox="1"/>
          <p:nvPr/>
        </p:nvSpPr>
        <p:spPr>
          <a:xfrm>
            <a:off x="6486611" y="441167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DFB45-DA08-2542-8A9E-9FF764276069}"/>
              </a:ext>
            </a:extLst>
          </p:cNvPr>
          <p:cNvSpPr txBox="1"/>
          <p:nvPr/>
        </p:nvSpPr>
        <p:spPr>
          <a:xfrm>
            <a:off x="6486611" y="518803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DA1BC-A838-6349-B321-96E067EC91D4}"/>
              </a:ext>
            </a:extLst>
          </p:cNvPr>
          <p:cNvSpPr txBox="1"/>
          <p:nvPr/>
        </p:nvSpPr>
        <p:spPr>
          <a:xfrm>
            <a:off x="6013223" y="3546887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Buried (do not outcrop)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29524-95B0-E04B-A690-4110385EB657}"/>
              </a:ext>
            </a:extLst>
          </p:cNvPr>
          <p:cNvSpPr/>
          <p:nvPr/>
        </p:nvSpPr>
        <p:spPr>
          <a:xfrm>
            <a:off x="5340115" y="4292863"/>
            <a:ext cx="914400" cy="60579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63D1F2-A5CE-3A49-9A24-B2F071CAF717}"/>
              </a:ext>
            </a:extLst>
          </p:cNvPr>
          <p:cNvSpPr/>
          <p:nvPr/>
        </p:nvSpPr>
        <p:spPr>
          <a:xfrm>
            <a:off x="5340115" y="5063118"/>
            <a:ext cx="914400" cy="60579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BC1B53-9B04-F945-BECF-8482D203A324}"/>
              </a:ext>
            </a:extLst>
          </p:cNvPr>
          <p:cNvSpPr/>
          <p:nvPr/>
        </p:nvSpPr>
        <p:spPr>
          <a:xfrm>
            <a:off x="5098774" y="3252486"/>
            <a:ext cx="3906330" cy="27200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CD3FADFC-B692-B242-9B78-A495066D3C8D}"/>
              </a:ext>
            </a:extLst>
          </p:cNvPr>
          <p:cNvSpPr/>
          <p:nvPr/>
        </p:nvSpPr>
        <p:spPr>
          <a:xfrm>
            <a:off x="6177435" y="2142906"/>
            <a:ext cx="1137765" cy="1773936"/>
          </a:xfrm>
          <a:custGeom>
            <a:avLst/>
            <a:gdLst>
              <a:gd name="connsiteX0" fmla="*/ 0 w 1137765"/>
              <a:gd name="connsiteY0" fmla="*/ 1717117 h 1772959"/>
              <a:gd name="connsiteX1" fmla="*/ 0 w 1137765"/>
              <a:gd name="connsiteY1" fmla="*/ 1717117 h 1772959"/>
              <a:gd name="connsiteX2" fmla="*/ 6980 w 1137765"/>
              <a:gd name="connsiteY2" fmla="*/ 1605435 h 1772959"/>
              <a:gd name="connsiteX3" fmla="*/ 300147 w 1137765"/>
              <a:gd name="connsiteY3" fmla="*/ 1430931 h 1772959"/>
              <a:gd name="connsiteX4" fmla="*/ 321087 w 1137765"/>
              <a:gd name="connsiteY4" fmla="*/ 1333209 h 1772959"/>
              <a:gd name="connsiteX5" fmla="*/ 425789 w 1137765"/>
              <a:gd name="connsiteY5" fmla="*/ 1151725 h 1772959"/>
              <a:gd name="connsiteX6" fmla="*/ 725936 w 1137765"/>
              <a:gd name="connsiteY6" fmla="*/ 893459 h 1772959"/>
              <a:gd name="connsiteX7" fmla="*/ 760837 w 1137765"/>
              <a:gd name="connsiteY7" fmla="*/ 816678 h 1772959"/>
              <a:gd name="connsiteX8" fmla="*/ 865539 w 1137765"/>
              <a:gd name="connsiteY8" fmla="*/ 795737 h 1772959"/>
              <a:gd name="connsiteX9" fmla="*/ 907420 w 1137765"/>
              <a:gd name="connsiteY9" fmla="*/ 565392 h 1772959"/>
              <a:gd name="connsiteX10" fmla="*/ 816678 w 1137765"/>
              <a:gd name="connsiteY10" fmla="*/ 328067 h 1772959"/>
              <a:gd name="connsiteX11" fmla="*/ 879499 w 1137765"/>
              <a:gd name="connsiteY11" fmla="*/ 258266 h 1772959"/>
              <a:gd name="connsiteX12" fmla="*/ 879499 w 1137765"/>
              <a:gd name="connsiteY12" fmla="*/ 97722 h 1772959"/>
              <a:gd name="connsiteX13" fmla="*/ 942321 w 1137765"/>
              <a:gd name="connsiteY13" fmla="*/ 62821 h 1772959"/>
              <a:gd name="connsiteX14" fmla="*/ 1005142 w 1137765"/>
              <a:gd name="connsiteY14" fmla="*/ 0 h 1772959"/>
              <a:gd name="connsiteX15" fmla="*/ 1102864 w 1137765"/>
              <a:gd name="connsiteY15" fmla="*/ 13960 h 1772959"/>
              <a:gd name="connsiteX16" fmla="*/ 1137765 w 1137765"/>
              <a:gd name="connsiteY16" fmla="*/ 69801 h 1772959"/>
              <a:gd name="connsiteX17" fmla="*/ 1047023 w 1137765"/>
              <a:gd name="connsiteY17" fmla="*/ 425789 h 1772959"/>
              <a:gd name="connsiteX18" fmla="*/ 977221 w 1137765"/>
              <a:gd name="connsiteY18" fmla="*/ 809698 h 1772959"/>
              <a:gd name="connsiteX19" fmla="*/ 530492 w 1137765"/>
              <a:gd name="connsiteY19" fmla="*/ 1221527 h 1772959"/>
              <a:gd name="connsiteX20" fmla="*/ 411829 w 1137765"/>
              <a:gd name="connsiteY20" fmla="*/ 1486772 h 1772959"/>
              <a:gd name="connsiteX21" fmla="*/ 69802 w 1137765"/>
              <a:gd name="connsiteY21" fmla="*/ 1682217 h 1772959"/>
              <a:gd name="connsiteX22" fmla="*/ 6980 w 1137765"/>
              <a:gd name="connsiteY22" fmla="*/ 1772959 h 1772959"/>
              <a:gd name="connsiteX23" fmla="*/ 0 w 1137765"/>
              <a:gd name="connsiteY23" fmla="*/ 1717117 h 177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7765" h="1772959">
                <a:moveTo>
                  <a:pt x="0" y="1717117"/>
                </a:moveTo>
                <a:lnTo>
                  <a:pt x="0" y="1717117"/>
                </a:lnTo>
                <a:lnTo>
                  <a:pt x="6980" y="1605435"/>
                </a:lnTo>
                <a:lnTo>
                  <a:pt x="300147" y="1430931"/>
                </a:lnTo>
                <a:lnTo>
                  <a:pt x="321087" y="1333209"/>
                </a:lnTo>
                <a:lnTo>
                  <a:pt x="425789" y="1151725"/>
                </a:lnTo>
                <a:lnTo>
                  <a:pt x="725936" y="893459"/>
                </a:lnTo>
                <a:lnTo>
                  <a:pt x="760837" y="816678"/>
                </a:lnTo>
                <a:lnTo>
                  <a:pt x="865539" y="795737"/>
                </a:lnTo>
                <a:lnTo>
                  <a:pt x="907420" y="565392"/>
                </a:lnTo>
                <a:lnTo>
                  <a:pt x="816678" y="328067"/>
                </a:lnTo>
                <a:lnTo>
                  <a:pt x="879499" y="258266"/>
                </a:lnTo>
                <a:lnTo>
                  <a:pt x="879499" y="97722"/>
                </a:lnTo>
                <a:lnTo>
                  <a:pt x="942321" y="62821"/>
                </a:lnTo>
                <a:lnTo>
                  <a:pt x="1005142" y="0"/>
                </a:lnTo>
                <a:lnTo>
                  <a:pt x="1102864" y="13960"/>
                </a:lnTo>
                <a:lnTo>
                  <a:pt x="1137765" y="69801"/>
                </a:lnTo>
                <a:lnTo>
                  <a:pt x="1047023" y="425789"/>
                </a:lnTo>
                <a:lnTo>
                  <a:pt x="977221" y="809698"/>
                </a:lnTo>
                <a:lnTo>
                  <a:pt x="530492" y="1221527"/>
                </a:lnTo>
                <a:lnTo>
                  <a:pt x="411829" y="1486772"/>
                </a:lnTo>
                <a:lnTo>
                  <a:pt x="69802" y="1682217"/>
                </a:lnTo>
                <a:lnTo>
                  <a:pt x="6980" y="1772959"/>
                </a:lnTo>
                <a:lnTo>
                  <a:pt x="0" y="1717117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36323BE-D208-7447-9E15-9260A69F772B}"/>
              </a:ext>
            </a:extLst>
          </p:cNvPr>
          <p:cNvSpPr/>
          <p:nvPr/>
        </p:nvSpPr>
        <p:spPr>
          <a:xfrm>
            <a:off x="4900067" y="2135927"/>
            <a:ext cx="390889" cy="1442588"/>
          </a:xfrm>
          <a:custGeom>
            <a:avLst/>
            <a:gdLst>
              <a:gd name="connsiteX0" fmla="*/ 355988 w 390889"/>
              <a:gd name="connsiteY0" fmla="*/ 0 h 1437911"/>
              <a:gd name="connsiteX1" fmla="*/ 390889 w 390889"/>
              <a:gd name="connsiteY1" fmla="*/ 69801 h 1437911"/>
              <a:gd name="connsiteX2" fmla="*/ 355988 w 390889"/>
              <a:gd name="connsiteY2" fmla="*/ 244305 h 1437911"/>
              <a:gd name="connsiteX3" fmla="*/ 369948 w 390889"/>
              <a:gd name="connsiteY3" fmla="*/ 307127 h 1437911"/>
              <a:gd name="connsiteX4" fmla="*/ 300147 w 390889"/>
              <a:gd name="connsiteY4" fmla="*/ 362968 h 1437911"/>
              <a:gd name="connsiteX5" fmla="*/ 328067 w 390889"/>
              <a:gd name="connsiteY5" fmla="*/ 425789 h 1437911"/>
              <a:gd name="connsiteX6" fmla="*/ 258266 w 390889"/>
              <a:gd name="connsiteY6" fmla="*/ 488611 h 1437911"/>
              <a:gd name="connsiteX7" fmla="*/ 258266 w 390889"/>
              <a:gd name="connsiteY7" fmla="*/ 488611 h 1437911"/>
              <a:gd name="connsiteX8" fmla="*/ 286186 w 390889"/>
              <a:gd name="connsiteY8" fmla="*/ 600293 h 1437911"/>
              <a:gd name="connsiteX9" fmla="*/ 174504 w 390889"/>
              <a:gd name="connsiteY9" fmla="*/ 753856 h 1437911"/>
              <a:gd name="connsiteX10" fmla="*/ 153564 w 390889"/>
              <a:gd name="connsiteY10" fmla="*/ 900440 h 1437911"/>
              <a:gd name="connsiteX11" fmla="*/ 153564 w 390889"/>
              <a:gd name="connsiteY11" fmla="*/ 1054003 h 1437911"/>
              <a:gd name="connsiteX12" fmla="*/ 209405 w 390889"/>
              <a:gd name="connsiteY12" fmla="*/ 1186626 h 1437911"/>
              <a:gd name="connsiteX13" fmla="*/ 321087 w 390889"/>
              <a:gd name="connsiteY13" fmla="*/ 1242467 h 1437911"/>
              <a:gd name="connsiteX14" fmla="*/ 342028 w 390889"/>
              <a:gd name="connsiteY14" fmla="*/ 1298308 h 1437911"/>
              <a:gd name="connsiteX15" fmla="*/ 321087 w 390889"/>
              <a:gd name="connsiteY15" fmla="*/ 1437911 h 1437911"/>
              <a:gd name="connsiteX16" fmla="*/ 0 w 390889"/>
              <a:gd name="connsiteY16" fmla="*/ 879499 h 1437911"/>
              <a:gd name="connsiteX17" fmla="*/ 97722 w 390889"/>
              <a:gd name="connsiteY17" fmla="*/ 628214 h 1437911"/>
              <a:gd name="connsiteX18" fmla="*/ 20941 w 390889"/>
              <a:gd name="connsiteY18" fmla="*/ 544452 h 1437911"/>
              <a:gd name="connsiteX19" fmla="*/ 41881 w 390889"/>
              <a:gd name="connsiteY19" fmla="*/ 390888 h 1437911"/>
              <a:gd name="connsiteX20" fmla="*/ 174504 w 390889"/>
              <a:gd name="connsiteY20" fmla="*/ 355988 h 1437911"/>
              <a:gd name="connsiteX21" fmla="*/ 174504 w 390889"/>
              <a:gd name="connsiteY21" fmla="*/ 355988 h 1437911"/>
              <a:gd name="connsiteX22" fmla="*/ 258266 w 390889"/>
              <a:gd name="connsiteY22" fmla="*/ 251285 h 1437911"/>
              <a:gd name="connsiteX23" fmla="*/ 223365 w 390889"/>
              <a:gd name="connsiteY23" fmla="*/ 62821 h 1437911"/>
              <a:gd name="connsiteX24" fmla="*/ 223365 w 390889"/>
              <a:gd name="connsiteY24" fmla="*/ 62821 h 1437911"/>
              <a:gd name="connsiteX25" fmla="*/ 355988 w 390889"/>
              <a:gd name="connsiteY25" fmla="*/ 0 h 14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0889" h="1437911">
                <a:moveTo>
                  <a:pt x="355988" y="0"/>
                </a:moveTo>
                <a:lnTo>
                  <a:pt x="390889" y="69801"/>
                </a:lnTo>
                <a:lnTo>
                  <a:pt x="355988" y="244305"/>
                </a:lnTo>
                <a:lnTo>
                  <a:pt x="369948" y="307127"/>
                </a:lnTo>
                <a:lnTo>
                  <a:pt x="300147" y="362968"/>
                </a:lnTo>
                <a:lnTo>
                  <a:pt x="328067" y="425789"/>
                </a:lnTo>
                <a:lnTo>
                  <a:pt x="258266" y="488611"/>
                </a:lnTo>
                <a:lnTo>
                  <a:pt x="258266" y="488611"/>
                </a:lnTo>
                <a:lnTo>
                  <a:pt x="286186" y="600293"/>
                </a:lnTo>
                <a:lnTo>
                  <a:pt x="174504" y="753856"/>
                </a:lnTo>
                <a:lnTo>
                  <a:pt x="153564" y="900440"/>
                </a:lnTo>
                <a:lnTo>
                  <a:pt x="153564" y="1054003"/>
                </a:lnTo>
                <a:lnTo>
                  <a:pt x="209405" y="1186626"/>
                </a:lnTo>
                <a:lnTo>
                  <a:pt x="321087" y="1242467"/>
                </a:lnTo>
                <a:lnTo>
                  <a:pt x="342028" y="1298308"/>
                </a:lnTo>
                <a:lnTo>
                  <a:pt x="321087" y="1437911"/>
                </a:lnTo>
                <a:lnTo>
                  <a:pt x="0" y="879499"/>
                </a:lnTo>
                <a:lnTo>
                  <a:pt x="97722" y="628214"/>
                </a:lnTo>
                <a:lnTo>
                  <a:pt x="20941" y="544452"/>
                </a:lnTo>
                <a:lnTo>
                  <a:pt x="41881" y="390888"/>
                </a:lnTo>
                <a:lnTo>
                  <a:pt x="174504" y="355988"/>
                </a:lnTo>
                <a:lnTo>
                  <a:pt x="174504" y="355988"/>
                </a:lnTo>
                <a:lnTo>
                  <a:pt x="258266" y="251285"/>
                </a:lnTo>
                <a:lnTo>
                  <a:pt x="223365" y="62821"/>
                </a:lnTo>
                <a:lnTo>
                  <a:pt x="223365" y="62821"/>
                </a:lnTo>
                <a:lnTo>
                  <a:pt x="35598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C129AC-1550-A540-A15D-52832FF98A20}"/>
              </a:ext>
            </a:extLst>
          </p:cNvPr>
          <p:cNvSpPr/>
          <p:nvPr/>
        </p:nvSpPr>
        <p:spPr>
          <a:xfrm>
            <a:off x="763929" y="4253696"/>
            <a:ext cx="1556795" cy="1005840"/>
          </a:xfrm>
          <a:custGeom>
            <a:avLst/>
            <a:gdLst>
              <a:gd name="connsiteX0" fmla="*/ 0 w 1556795"/>
              <a:gd name="connsiteY0" fmla="*/ 937550 h 1001210"/>
              <a:gd name="connsiteX1" fmla="*/ 190982 w 1556795"/>
              <a:gd name="connsiteY1" fmla="*/ 763929 h 1001210"/>
              <a:gd name="connsiteX2" fmla="*/ 272005 w 1556795"/>
              <a:gd name="connsiteY2" fmla="*/ 364603 h 1001210"/>
              <a:gd name="connsiteX3" fmla="*/ 225706 w 1556795"/>
              <a:gd name="connsiteY3" fmla="*/ 190982 h 1001210"/>
              <a:gd name="connsiteX4" fmla="*/ 376177 w 1556795"/>
              <a:gd name="connsiteY4" fmla="*/ 0 h 1001210"/>
              <a:gd name="connsiteX5" fmla="*/ 515074 w 1556795"/>
              <a:gd name="connsiteY5" fmla="*/ 5788 h 1001210"/>
              <a:gd name="connsiteX6" fmla="*/ 839165 w 1556795"/>
              <a:gd name="connsiteY6" fmla="*/ 173620 h 1001210"/>
              <a:gd name="connsiteX7" fmla="*/ 925975 w 1556795"/>
              <a:gd name="connsiteY7" fmla="*/ 231494 h 1001210"/>
              <a:gd name="connsiteX8" fmla="*/ 1047509 w 1556795"/>
              <a:gd name="connsiteY8" fmla="*/ 190982 h 1001210"/>
              <a:gd name="connsiteX9" fmla="*/ 1041722 w 1556795"/>
              <a:gd name="connsiteY9" fmla="*/ 28937 h 1001210"/>
              <a:gd name="connsiteX10" fmla="*/ 1186405 w 1556795"/>
              <a:gd name="connsiteY10" fmla="*/ 57874 h 1001210"/>
              <a:gd name="connsiteX11" fmla="*/ 1279003 w 1556795"/>
              <a:gd name="connsiteY11" fmla="*/ 283580 h 1001210"/>
              <a:gd name="connsiteX12" fmla="*/ 1388962 w 1556795"/>
              <a:gd name="connsiteY12" fmla="*/ 231494 h 1001210"/>
              <a:gd name="connsiteX13" fmla="*/ 1423686 w 1556795"/>
              <a:gd name="connsiteY13" fmla="*/ 329879 h 1001210"/>
              <a:gd name="connsiteX14" fmla="*/ 1394749 w 1556795"/>
              <a:gd name="connsiteY14" fmla="*/ 399327 h 1001210"/>
              <a:gd name="connsiteX15" fmla="*/ 1336876 w 1556795"/>
              <a:gd name="connsiteY15" fmla="*/ 399327 h 1001210"/>
              <a:gd name="connsiteX16" fmla="*/ 1377387 w 1556795"/>
              <a:gd name="connsiteY16" fmla="*/ 596096 h 1001210"/>
              <a:gd name="connsiteX17" fmla="*/ 1481560 w 1556795"/>
              <a:gd name="connsiteY17" fmla="*/ 601884 h 1001210"/>
              <a:gd name="connsiteX18" fmla="*/ 1556795 w 1556795"/>
              <a:gd name="connsiteY18" fmla="*/ 798653 h 1001210"/>
              <a:gd name="connsiteX19" fmla="*/ 1475772 w 1556795"/>
              <a:gd name="connsiteY19" fmla="*/ 792866 h 1001210"/>
              <a:gd name="connsiteX20" fmla="*/ 1406324 w 1556795"/>
              <a:gd name="connsiteY20" fmla="*/ 798653 h 1001210"/>
              <a:gd name="connsiteX21" fmla="*/ 1423686 w 1556795"/>
              <a:gd name="connsiteY21" fmla="*/ 1001210 h 1001210"/>
              <a:gd name="connsiteX22" fmla="*/ 1157468 w 1556795"/>
              <a:gd name="connsiteY22" fmla="*/ 989636 h 1001210"/>
              <a:gd name="connsiteX23" fmla="*/ 0 w 1556795"/>
              <a:gd name="connsiteY23" fmla="*/ 937550 h 100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6795" h="1001210">
                <a:moveTo>
                  <a:pt x="0" y="937550"/>
                </a:moveTo>
                <a:lnTo>
                  <a:pt x="190982" y="763929"/>
                </a:lnTo>
                <a:lnTo>
                  <a:pt x="272005" y="364603"/>
                </a:lnTo>
                <a:lnTo>
                  <a:pt x="225706" y="190982"/>
                </a:lnTo>
                <a:lnTo>
                  <a:pt x="376177" y="0"/>
                </a:lnTo>
                <a:lnTo>
                  <a:pt x="515074" y="5788"/>
                </a:lnTo>
                <a:lnTo>
                  <a:pt x="839165" y="173620"/>
                </a:lnTo>
                <a:lnTo>
                  <a:pt x="925975" y="231494"/>
                </a:lnTo>
                <a:lnTo>
                  <a:pt x="1047509" y="190982"/>
                </a:lnTo>
                <a:lnTo>
                  <a:pt x="1041722" y="28937"/>
                </a:lnTo>
                <a:lnTo>
                  <a:pt x="1186405" y="57874"/>
                </a:lnTo>
                <a:lnTo>
                  <a:pt x="1279003" y="283580"/>
                </a:lnTo>
                <a:lnTo>
                  <a:pt x="1388962" y="231494"/>
                </a:lnTo>
                <a:lnTo>
                  <a:pt x="1423686" y="329879"/>
                </a:lnTo>
                <a:lnTo>
                  <a:pt x="1394749" y="399327"/>
                </a:lnTo>
                <a:lnTo>
                  <a:pt x="1336876" y="399327"/>
                </a:lnTo>
                <a:lnTo>
                  <a:pt x="1377387" y="596096"/>
                </a:lnTo>
                <a:lnTo>
                  <a:pt x="1481560" y="601884"/>
                </a:lnTo>
                <a:lnTo>
                  <a:pt x="1556795" y="798653"/>
                </a:lnTo>
                <a:lnTo>
                  <a:pt x="1475772" y="792866"/>
                </a:lnTo>
                <a:lnTo>
                  <a:pt x="1406324" y="798653"/>
                </a:lnTo>
                <a:lnTo>
                  <a:pt x="1423686" y="1001210"/>
                </a:lnTo>
                <a:lnTo>
                  <a:pt x="1157468" y="989636"/>
                </a:lnTo>
                <a:lnTo>
                  <a:pt x="0" y="9375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BF56B40-FBD6-D74C-A34F-AF6A9712C445}"/>
              </a:ext>
            </a:extLst>
          </p:cNvPr>
          <p:cNvSpPr/>
          <p:nvPr/>
        </p:nvSpPr>
        <p:spPr>
          <a:xfrm>
            <a:off x="2187615" y="3171463"/>
            <a:ext cx="2395960" cy="1426464"/>
          </a:xfrm>
          <a:custGeom>
            <a:avLst/>
            <a:gdLst>
              <a:gd name="connsiteX0" fmla="*/ 40512 w 2395960"/>
              <a:gd name="connsiteY0" fmla="*/ 734993 h 1423686"/>
              <a:gd name="connsiteX1" fmla="*/ 138896 w 2395960"/>
              <a:gd name="connsiteY1" fmla="*/ 862314 h 1423686"/>
              <a:gd name="connsiteX2" fmla="*/ 167833 w 2395960"/>
              <a:gd name="connsiteY2" fmla="*/ 1041722 h 1423686"/>
              <a:gd name="connsiteX3" fmla="*/ 237281 w 2395960"/>
              <a:gd name="connsiteY3" fmla="*/ 1053296 h 1423686"/>
              <a:gd name="connsiteX4" fmla="*/ 347241 w 2395960"/>
              <a:gd name="connsiteY4" fmla="*/ 1250066 h 1423686"/>
              <a:gd name="connsiteX5" fmla="*/ 347241 w 2395960"/>
              <a:gd name="connsiteY5" fmla="*/ 1250066 h 1423686"/>
              <a:gd name="connsiteX6" fmla="*/ 387752 w 2395960"/>
              <a:gd name="connsiteY6" fmla="*/ 1221129 h 1423686"/>
              <a:gd name="connsiteX7" fmla="*/ 439838 w 2395960"/>
              <a:gd name="connsiteY7" fmla="*/ 1296365 h 1423686"/>
              <a:gd name="connsiteX8" fmla="*/ 625033 w 2395960"/>
              <a:gd name="connsiteY8" fmla="*/ 1302152 h 1423686"/>
              <a:gd name="connsiteX9" fmla="*/ 908613 w 2395960"/>
              <a:gd name="connsiteY9" fmla="*/ 1221129 h 1423686"/>
              <a:gd name="connsiteX10" fmla="*/ 989636 w 2395960"/>
              <a:gd name="connsiteY10" fmla="*/ 1342664 h 1423686"/>
              <a:gd name="connsiteX11" fmla="*/ 1018572 w 2395960"/>
              <a:gd name="connsiteY11" fmla="*/ 1406324 h 1423686"/>
              <a:gd name="connsiteX12" fmla="*/ 1093808 w 2395960"/>
              <a:gd name="connsiteY12" fmla="*/ 1423686 h 1423686"/>
              <a:gd name="connsiteX13" fmla="*/ 1122744 w 2395960"/>
              <a:gd name="connsiteY13" fmla="*/ 1377388 h 1423686"/>
              <a:gd name="connsiteX14" fmla="*/ 1215342 w 2395960"/>
              <a:gd name="connsiteY14" fmla="*/ 1377388 h 1423686"/>
              <a:gd name="connsiteX15" fmla="*/ 1336876 w 2395960"/>
              <a:gd name="connsiteY15" fmla="*/ 1226917 h 1423686"/>
              <a:gd name="connsiteX16" fmla="*/ 1371600 w 2395960"/>
              <a:gd name="connsiteY16" fmla="*/ 1261641 h 1423686"/>
              <a:gd name="connsiteX17" fmla="*/ 1504709 w 2395960"/>
              <a:gd name="connsiteY17" fmla="*/ 1209555 h 1423686"/>
              <a:gd name="connsiteX18" fmla="*/ 1643605 w 2395960"/>
              <a:gd name="connsiteY18" fmla="*/ 1232704 h 1423686"/>
              <a:gd name="connsiteX19" fmla="*/ 1684117 w 2395960"/>
              <a:gd name="connsiteY19" fmla="*/ 1192193 h 1423686"/>
              <a:gd name="connsiteX20" fmla="*/ 1875099 w 2395960"/>
              <a:gd name="connsiteY20" fmla="*/ 1215342 h 1423686"/>
              <a:gd name="connsiteX21" fmla="*/ 2019782 w 2395960"/>
              <a:gd name="connsiteY21" fmla="*/ 1174831 h 1423686"/>
              <a:gd name="connsiteX22" fmla="*/ 2071869 w 2395960"/>
              <a:gd name="connsiteY22" fmla="*/ 1082233 h 1423686"/>
              <a:gd name="connsiteX23" fmla="*/ 2123955 w 2395960"/>
              <a:gd name="connsiteY23" fmla="*/ 1064871 h 1423686"/>
              <a:gd name="connsiteX24" fmla="*/ 2280213 w 2395960"/>
              <a:gd name="connsiteY24" fmla="*/ 1024360 h 1423686"/>
              <a:gd name="connsiteX25" fmla="*/ 2395960 w 2395960"/>
              <a:gd name="connsiteY25" fmla="*/ 937550 h 1423686"/>
              <a:gd name="connsiteX26" fmla="*/ 2204977 w 2395960"/>
              <a:gd name="connsiteY26" fmla="*/ 908613 h 1423686"/>
              <a:gd name="connsiteX27" fmla="*/ 2158679 w 2395960"/>
              <a:gd name="connsiteY27" fmla="*/ 810228 h 1423686"/>
              <a:gd name="connsiteX28" fmla="*/ 1961909 w 2395960"/>
              <a:gd name="connsiteY28" fmla="*/ 706056 h 1423686"/>
              <a:gd name="connsiteX29" fmla="*/ 1788289 w 2395960"/>
              <a:gd name="connsiteY29" fmla="*/ 711843 h 1423686"/>
              <a:gd name="connsiteX30" fmla="*/ 1713053 w 2395960"/>
              <a:gd name="connsiteY30" fmla="*/ 630821 h 1423686"/>
              <a:gd name="connsiteX31" fmla="*/ 1718841 w 2395960"/>
              <a:gd name="connsiteY31" fmla="*/ 497712 h 1423686"/>
              <a:gd name="connsiteX32" fmla="*/ 1516284 w 2395960"/>
              <a:gd name="connsiteY32" fmla="*/ 167833 h 1423686"/>
              <a:gd name="connsiteX33" fmla="*/ 1487347 w 2395960"/>
              <a:gd name="connsiteY33" fmla="*/ 86810 h 1423686"/>
              <a:gd name="connsiteX34" fmla="*/ 1487347 w 2395960"/>
              <a:gd name="connsiteY34" fmla="*/ 34724 h 1423686"/>
              <a:gd name="connsiteX35" fmla="*/ 1435261 w 2395960"/>
              <a:gd name="connsiteY35" fmla="*/ 0 h 1423686"/>
              <a:gd name="connsiteX36" fmla="*/ 1319514 w 2395960"/>
              <a:gd name="connsiteY36" fmla="*/ 121534 h 1423686"/>
              <a:gd name="connsiteX37" fmla="*/ 1232704 w 2395960"/>
              <a:gd name="connsiteY37" fmla="*/ 121534 h 1423686"/>
              <a:gd name="connsiteX38" fmla="*/ 1082233 w 2395960"/>
              <a:gd name="connsiteY38" fmla="*/ 376178 h 1423686"/>
              <a:gd name="connsiteX39" fmla="*/ 752355 w 2395960"/>
              <a:gd name="connsiteY39" fmla="*/ 104172 h 1423686"/>
              <a:gd name="connsiteX40" fmla="*/ 584522 w 2395960"/>
              <a:gd name="connsiteY40" fmla="*/ 156259 h 1423686"/>
              <a:gd name="connsiteX41" fmla="*/ 561372 w 2395960"/>
              <a:gd name="connsiteY41" fmla="*/ 266218 h 1423686"/>
              <a:gd name="connsiteX42" fmla="*/ 358815 w 2395960"/>
              <a:gd name="connsiteY42" fmla="*/ 196770 h 1423686"/>
              <a:gd name="connsiteX43" fmla="*/ 266218 w 2395960"/>
              <a:gd name="connsiteY43" fmla="*/ 219919 h 1423686"/>
              <a:gd name="connsiteX44" fmla="*/ 162046 w 2395960"/>
              <a:gd name="connsiteY44" fmla="*/ 300942 h 1423686"/>
              <a:gd name="connsiteX45" fmla="*/ 69448 w 2395960"/>
              <a:gd name="connsiteY45" fmla="*/ 312517 h 1423686"/>
              <a:gd name="connsiteX46" fmla="*/ 0 w 2395960"/>
              <a:gd name="connsiteY46" fmla="*/ 491924 h 1423686"/>
              <a:gd name="connsiteX47" fmla="*/ 40512 w 2395960"/>
              <a:gd name="connsiteY47" fmla="*/ 734993 h 14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95960" h="1423686">
                <a:moveTo>
                  <a:pt x="40512" y="734993"/>
                </a:moveTo>
                <a:lnTo>
                  <a:pt x="138896" y="862314"/>
                </a:lnTo>
                <a:lnTo>
                  <a:pt x="167833" y="1041722"/>
                </a:lnTo>
                <a:lnTo>
                  <a:pt x="237281" y="1053296"/>
                </a:lnTo>
                <a:lnTo>
                  <a:pt x="347241" y="1250066"/>
                </a:lnTo>
                <a:lnTo>
                  <a:pt x="347241" y="1250066"/>
                </a:lnTo>
                <a:lnTo>
                  <a:pt x="387752" y="1221129"/>
                </a:lnTo>
                <a:lnTo>
                  <a:pt x="439838" y="1296365"/>
                </a:lnTo>
                <a:lnTo>
                  <a:pt x="625033" y="1302152"/>
                </a:lnTo>
                <a:lnTo>
                  <a:pt x="908613" y="1221129"/>
                </a:lnTo>
                <a:lnTo>
                  <a:pt x="989636" y="1342664"/>
                </a:lnTo>
                <a:lnTo>
                  <a:pt x="1018572" y="1406324"/>
                </a:lnTo>
                <a:lnTo>
                  <a:pt x="1093808" y="1423686"/>
                </a:lnTo>
                <a:lnTo>
                  <a:pt x="1122744" y="1377388"/>
                </a:lnTo>
                <a:lnTo>
                  <a:pt x="1215342" y="1377388"/>
                </a:lnTo>
                <a:lnTo>
                  <a:pt x="1336876" y="1226917"/>
                </a:lnTo>
                <a:lnTo>
                  <a:pt x="1371600" y="1261641"/>
                </a:lnTo>
                <a:lnTo>
                  <a:pt x="1504709" y="1209555"/>
                </a:lnTo>
                <a:lnTo>
                  <a:pt x="1643605" y="1232704"/>
                </a:lnTo>
                <a:lnTo>
                  <a:pt x="1684117" y="1192193"/>
                </a:lnTo>
                <a:lnTo>
                  <a:pt x="1875099" y="1215342"/>
                </a:lnTo>
                <a:lnTo>
                  <a:pt x="2019782" y="1174831"/>
                </a:lnTo>
                <a:lnTo>
                  <a:pt x="2071869" y="1082233"/>
                </a:lnTo>
                <a:lnTo>
                  <a:pt x="2123955" y="1064871"/>
                </a:lnTo>
                <a:lnTo>
                  <a:pt x="2280213" y="1024360"/>
                </a:lnTo>
                <a:lnTo>
                  <a:pt x="2395960" y="937550"/>
                </a:lnTo>
                <a:lnTo>
                  <a:pt x="2204977" y="908613"/>
                </a:lnTo>
                <a:lnTo>
                  <a:pt x="2158679" y="810228"/>
                </a:lnTo>
                <a:lnTo>
                  <a:pt x="1961909" y="706056"/>
                </a:lnTo>
                <a:lnTo>
                  <a:pt x="1788289" y="711843"/>
                </a:lnTo>
                <a:lnTo>
                  <a:pt x="1713053" y="630821"/>
                </a:lnTo>
                <a:lnTo>
                  <a:pt x="1718841" y="497712"/>
                </a:lnTo>
                <a:lnTo>
                  <a:pt x="1516284" y="167833"/>
                </a:lnTo>
                <a:lnTo>
                  <a:pt x="1487347" y="86810"/>
                </a:lnTo>
                <a:lnTo>
                  <a:pt x="1487347" y="34724"/>
                </a:lnTo>
                <a:lnTo>
                  <a:pt x="1435261" y="0"/>
                </a:lnTo>
                <a:lnTo>
                  <a:pt x="1319514" y="121534"/>
                </a:lnTo>
                <a:lnTo>
                  <a:pt x="1232704" y="121534"/>
                </a:lnTo>
                <a:lnTo>
                  <a:pt x="1082233" y="376178"/>
                </a:lnTo>
                <a:lnTo>
                  <a:pt x="752355" y="104172"/>
                </a:lnTo>
                <a:lnTo>
                  <a:pt x="584522" y="156259"/>
                </a:lnTo>
                <a:lnTo>
                  <a:pt x="561372" y="266218"/>
                </a:lnTo>
                <a:lnTo>
                  <a:pt x="358815" y="196770"/>
                </a:lnTo>
                <a:lnTo>
                  <a:pt x="266218" y="219919"/>
                </a:lnTo>
                <a:lnTo>
                  <a:pt x="162046" y="300942"/>
                </a:lnTo>
                <a:lnTo>
                  <a:pt x="69448" y="312517"/>
                </a:lnTo>
                <a:lnTo>
                  <a:pt x="0" y="491924"/>
                </a:lnTo>
                <a:lnTo>
                  <a:pt x="40512" y="73499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76AF196-7ED1-0747-ADA5-3D9C99D4C0AC}"/>
              </a:ext>
            </a:extLst>
          </p:cNvPr>
          <p:cNvSpPr/>
          <p:nvPr/>
        </p:nvSpPr>
        <p:spPr>
          <a:xfrm>
            <a:off x="653970" y="3171463"/>
            <a:ext cx="3154101" cy="2054507"/>
          </a:xfrm>
          <a:custGeom>
            <a:avLst/>
            <a:gdLst>
              <a:gd name="connsiteX0" fmla="*/ 0 w 3154101"/>
              <a:gd name="connsiteY0" fmla="*/ 2019783 h 2054507"/>
              <a:gd name="connsiteX1" fmla="*/ 0 w 3154101"/>
              <a:gd name="connsiteY1" fmla="*/ 1956122 h 2054507"/>
              <a:gd name="connsiteX2" fmla="*/ 0 w 3154101"/>
              <a:gd name="connsiteY2" fmla="*/ 1880886 h 2054507"/>
              <a:gd name="connsiteX3" fmla="*/ 63660 w 3154101"/>
              <a:gd name="connsiteY3" fmla="*/ 1840375 h 2054507"/>
              <a:gd name="connsiteX4" fmla="*/ 115746 w 3154101"/>
              <a:gd name="connsiteY4" fmla="*/ 1938760 h 2054507"/>
              <a:gd name="connsiteX5" fmla="*/ 167833 w 3154101"/>
              <a:gd name="connsiteY5" fmla="*/ 1950334 h 2054507"/>
              <a:gd name="connsiteX6" fmla="*/ 237281 w 3154101"/>
              <a:gd name="connsiteY6" fmla="*/ 1880886 h 2054507"/>
              <a:gd name="connsiteX7" fmla="*/ 312516 w 3154101"/>
              <a:gd name="connsiteY7" fmla="*/ 1666755 h 2054507"/>
              <a:gd name="connsiteX8" fmla="*/ 312516 w 3154101"/>
              <a:gd name="connsiteY8" fmla="*/ 1545221 h 2054507"/>
              <a:gd name="connsiteX9" fmla="*/ 364602 w 3154101"/>
              <a:gd name="connsiteY9" fmla="*/ 1429474 h 2054507"/>
              <a:gd name="connsiteX10" fmla="*/ 312516 w 3154101"/>
              <a:gd name="connsiteY10" fmla="*/ 1354238 h 2054507"/>
              <a:gd name="connsiteX11" fmla="*/ 295154 w 3154101"/>
              <a:gd name="connsiteY11" fmla="*/ 1325302 h 2054507"/>
              <a:gd name="connsiteX12" fmla="*/ 295154 w 3154101"/>
              <a:gd name="connsiteY12" fmla="*/ 1325302 h 2054507"/>
              <a:gd name="connsiteX13" fmla="*/ 364602 w 3154101"/>
              <a:gd name="connsiteY13" fmla="*/ 1180618 h 2054507"/>
              <a:gd name="connsiteX14" fmla="*/ 399326 w 3154101"/>
              <a:gd name="connsiteY14" fmla="*/ 1088021 h 2054507"/>
              <a:gd name="connsiteX15" fmla="*/ 515073 w 3154101"/>
              <a:gd name="connsiteY15" fmla="*/ 1030147 h 2054507"/>
              <a:gd name="connsiteX16" fmla="*/ 619245 w 3154101"/>
              <a:gd name="connsiteY16" fmla="*/ 1030147 h 2054507"/>
              <a:gd name="connsiteX17" fmla="*/ 746567 w 3154101"/>
              <a:gd name="connsiteY17" fmla="*/ 1140107 h 2054507"/>
              <a:gd name="connsiteX18" fmla="*/ 879676 w 3154101"/>
              <a:gd name="connsiteY18" fmla="*/ 1180618 h 2054507"/>
              <a:gd name="connsiteX19" fmla="*/ 972273 w 3154101"/>
              <a:gd name="connsiteY19" fmla="*/ 1226917 h 2054507"/>
              <a:gd name="connsiteX20" fmla="*/ 1024359 w 3154101"/>
              <a:gd name="connsiteY20" fmla="*/ 1267428 h 2054507"/>
              <a:gd name="connsiteX21" fmla="*/ 1111169 w 3154101"/>
              <a:gd name="connsiteY21" fmla="*/ 1192193 h 2054507"/>
              <a:gd name="connsiteX22" fmla="*/ 1105382 w 3154101"/>
              <a:gd name="connsiteY22" fmla="*/ 1105383 h 2054507"/>
              <a:gd name="connsiteX23" fmla="*/ 1047508 w 3154101"/>
              <a:gd name="connsiteY23" fmla="*/ 989636 h 2054507"/>
              <a:gd name="connsiteX24" fmla="*/ 1064871 w 3154101"/>
              <a:gd name="connsiteY24" fmla="*/ 879676 h 2054507"/>
              <a:gd name="connsiteX25" fmla="*/ 1140106 w 3154101"/>
              <a:gd name="connsiteY25" fmla="*/ 775504 h 2054507"/>
              <a:gd name="connsiteX26" fmla="*/ 1209554 w 3154101"/>
              <a:gd name="connsiteY26" fmla="*/ 792866 h 2054507"/>
              <a:gd name="connsiteX27" fmla="*/ 1302152 w 3154101"/>
              <a:gd name="connsiteY27" fmla="*/ 723418 h 2054507"/>
              <a:gd name="connsiteX28" fmla="*/ 1360025 w 3154101"/>
              <a:gd name="connsiteY28" fmla="*/ 723418 h 2054507"/>
              <a:gd name="connsiteX29" fmla="*/ 1504708 w 3154101"/>
              <a:gd name="connsiteY29" fmla="*/ 688694 h 2054507"/>
              <a:gd name="connsiteX30" fmla="*/ 1551007 w 3154101"/>
              <a:gd name="connsiteY30" fmla="*/ 659757 h 2054507"/>
              <a:gd name="connsiteX31" fmla="*/ 1475772 w 3154101"/>
              <a:gd name="connsiteY31" fmla="*/ 526648 h 2054507"/>
              <a:gd name="connsiteX32" fmla="*/ 1458410 w 3154101"/>
              <a:gd name="connsiteY32" fmla="*/ 468775 h 2054507"/>
              <a:gd name="connsiteX33" fmla="*/ 1464197 w 3154101"/>
              <a:gd name="connsiteY33" fmla="*/ 405114 h 2054507"/>
              <a:gd name="connsiteX34" fmla="*/ 1533645 w 3154101"/>
              <a:gd name="connsiteY34" fmla="*/ 376178 h 2054507"/>
              <a:gd name="connsiteX35" fmla="*/ 1614668 w 3154101"/>
              <a:gd name="connsiteY35" fmla="*/ 260431 h 2054507"/>
              <a:gd name="connsiteX36" fmla="*/ 1666754 w 3154101"/>
              <a:gd name="connsiteY36" fmla="*/ 272005 h 2054507"/>
              <a:gd name="connsiteX37" fmla="*/ 1718840 w 3154101"/>
              <a:gd name="connsiteY37" fmla="*/ 248856 h 2054507"/>
              <a:gd name="connsiteX38" fmla="*/ 1741989 w 3154101"/>
              <a:gd name="connsiteY38" fmla="*/ 196770 h 2054507"/>
              <a:gd name="connsiteX39" fmla="*/ 1718840 w 3154101"/>
              <a:gd name="connsiteY39" fmla="*/ 144684 h 2054507"/>
              <a:gd name="connsiteX40" fmla="*/ 1753564 w 3154101"/>
              <a:gd name="connsiteY40" fmla="*/ 92598 h 2054507"/>
              <a:gd name="connsiteX41" fmla="*/ 1846162 w 3154101"/>
              <a:gd name="connsiteY41" fmla="*/ 156259 h 2054507"/>
              <a:gd name="connsiteX42" fmla="*/ 1927184 w 3154101"/>
              <a:gd name="connsiteY42" fmla="*/ 115747 h 2054507"/>
              <a:gd name="connsiteX43" fmla="*/ 2002420 w 3154101"/>
              <a:gd name="connsiteY43" fmla="*/ 109960 h 2054507"/>
              <a:gd name="connsiteX44" fmla="*/ 2002420 w 3154101"/>
              <a:gd name="connsiteY44" fmla="*/ 190983 h 2054507"/>
              <a:gd name="connsiteX45" fmla="*/ 2002420 w 3154101"/>
              <a:gd name="connsiteY45" fmla="*/ 190983 h 2054507"/>
              <a:gd name="connsiteX46" fmla="*/ 2048719 w 3154101"/>
              <a:gd name="connsiteY46" fmla="*/ 243069 h 2054507"/>
              <a:gd name="connsiteX47" fmla="*/ 2095017 w 3154101"/>
              <a:gd name="connsiteY47" fmla="*/ 196770 h 2054507"/>
              <a:gd name="connsiteX48" fmla="*/ 2089230 w 3154101"/>
              <a:gd name="connsiteY48" fmla="*/ 115747 h 2054507"/>
              <a:gd name="connsiteX49" fmla="*/ 2066081 w 3154101"/>
              <a:gd name="connsiteY49" fmla="*/ 69448 h 2054507"/>
              <a:gd name="connsiteX50" fmla="*/ 2118167 w 3154101"/>
              <a:gd name="connsiteY50" fmla="*/ 17362 h 2054507"/>
              <a:gd name="connsiteX51" fmla="*/ 2118167 w 3154101"/>
              <a:gd name="connsiteY51" fmla="*/ 86810 h 2054507"/>
              <a:gd name="connsiteX52" fmla="*/ 2158678 w 3154101"/>
              <a:gd name="connsiteY52" fmla="*/ 127322 h 2054507"/>
              <a:gd name="connsiteX53" fmla="*/ 2303362 w 3154101"/>
              <a:gd name="connsiteY53" fmla="*/ 69448 h 2054507"/>
              <a:gd name="connsiteX54" fmla="*/ 2303362 w 3154101"/>
              <a:gd name="connsiteY54" fmla="*/ 69448 h 2054507"/>
              <a:gd name="connsiteX55" fmla="*/ 2355448 w 3154101"/>
              <a:gd name="connsiteY55" fmla="*/ 121534 h 2054507"/>
              <a:gd name="connsiteX56" fmla="*/ 2430683 w 3154101"/>
              <a:gd name="connsiteY56" fmla="*/ 133109 h 2054507"/>
              <a:gd name="connsiteX57" fmla="*/ 2488557 w 3154101"/>
              <a:gd name="connsiteY57" fmla="*/ 208345 h 2054507"/>
              <a:gd name="connsiteX58" fmla="*/ 2563792 w 3154101"/>
              <a:gd name="connsiteY58" fmla="*/ 214132 h 2054507"/>
              <a:gd name="connsiteX59" fmla="*/ 2604303 w 3154101"/>
              <a:gd name="connsiteY59" fmla="*/ 295155 h 2054507"/>
              <a:gd name="connsiteX60" fmla="*/ 2720050 w 3154101"/>
              <a:gd name="connsiteY60" fmla="*/ 179408 h 2054507"/>
              <a:gd name="connsiteX61" fmla="*/ 2720050 w 3154101"/>
              <a:gd name="connsiteY61" fmla="*/ 121534 h 2054507"/>
              <a:gd name="connsiteX62" fmla="*/ 2766349 w 3154101"/>
              <a:gd name="connsiteY62" fmla="*/ 81023 h 2054507"/>
              <a:gd name="connsiteX63" fmla="*/ 2766349 w 3154101"/>
              <a:gd name="connsiteY63" fmla="*/ 81023 h 2054507"/>
              <a:gd name="connsiteX64" fmla="*/ 2841584 w 3154101"/>
              <a:gd name="connsiteY64" fmla="*/ 69448 h 2054507"/>
              <a:gd name="connsiteX65" fmla="*/ 2922607 w 3154101"/>
              <a:gd name="connsiteY65" fmla="*/ 0 h 2054507"/>
              <a:gd name="connsiteX66" fmla="*/ 2939969 w 3154101"/>
              <a:gd name="connsiteY66" fmla="*/ 28937 h 2054507"/>
              <a:gd name="connsiteX67" fmla="*/ 2922607 w 3154101"/>
              <a:gd name="connsiteY67" fmla="*/ 104172 h 2054507"/>
              <a:gd name="connsiteX68" fmla="*/ 2922607 w 3154101"/>
              <a:gd name="connsiteY68" fmla="*/ 104172 h 2054507"/>
              <a:gd name="connsiteX69" fmla="*/ 2934182 w 3154101"/>
              <a:gd name="connsiteY69" fmla="*/ 167833 h 2054507"/>
              <a:gd name="connsiteX70" fmla="*/ 2934182 w 3154101"/>
              <a:gd name="connsiteY70" fmla="*/ 167833 h 2054507"/>
              <a:gd name="connsiteX71" fmla="*/ 2870521 w 3154101"/>
              <a:gd name="connsiteY71" fmla="*/ 190983 h 2054507"/>
              <a:gd name="connsiteX72" fmla="*/ 2835797 w 3154101"/>
              <a:gd name="connsiteY72" fmla="*/ 144684 h 2054507"/>
              <a:gd name="connsiteX73" fmla="*/ 2812648 w 3154101"/>
              <a:gd name="connsiteY73" fmla="*/ 167833 h 2054507"/>
              <a:gd name="connsiteX74" fmla="*/ 2812648 w 3154101"/>
              <a:gd name="connsiteY74" fmla="*/ 167833 h 2054507"/>
              <a:gd name="connsiteX75" fmla="*/ 2766349 w 3154101"/>
              <a:gd name="connsiteY75" fmla="*/ 237281 h 2054507"/>
              <a:gd name="connsiteX76" fmla="*/ 2696901 w 3154101"/>
              <a:gd name="connsiteY76" fmla="*/ 341453 h 2054507"/>
              <a:gd name="connsiteX77" fmla="*/ 2795286 w 3154101"/>
              <a:gd name="connsiteY77" fmla="*/ 381965 h 2054507"/>
              <a:gd name="connsiteX78" fmla="*/ 2685326 w 3154101"/>
              <a:gd name="connsiteY78" fmla="*/ 428264 h 2054507"/>
              <a:gd name="connsiteX79" fmla="*/ 2777924 w 3154101"/>
              <a:gd name="connsiteY79" fmla="*/ 457200 h 2054507"/>
              <a:gd name="connsiteX80" fmla="*/ 2581154 w 3154101"/>
              <a:gd name="connsiteY80" fmla="*/ 491924 h 2054507"/>
              <a:gd name="connsiteX81" fmla="*/ 2546430 w 3154101"/>
              <a:gd name="connsiteY81" fmla="*/ 422476 h 2054507"/>
              <a:gd name="connsiteX82" fmla="*/ 2494344 w 3154101"/>
              <a:gd name="connsiteY82" fmla="*/ 428264 h 2054507"/>
              <a:gd name="connsiteX83" fmla="*/ 2471195 w 3154101"/>
              <a:gd name="connsiteY83" fmla="*/ 370390 h 2054507"/>
              <a:gd name="connsiteX84" fmla="*/ 2390172 w 3154101"/>
              <a:gd name="connsiteY84" fmla="*/ 410902 h 2054507"/>
              <a:gd name="connsiteX85" fmla="*/ 2326511 w 3154101"/>
              <a:gd name="connsiteY85" fmla="*/ 416689 h 2054507"/>
              <a:gd name="connsiteX86" fmla="*/ 2280212 w 3154101"/>
              <a:gd name="connsiteY86" fmla="*/ 486137 h 2054507"/>
              <a:gd name="connsiteX87" fmla="*/ 2332298 w 3154101"/>
              <a:gd name="connsiteY87" fmla="*/ 532436 h 2054507"/>
              <a:gd name="connsiteX88" fmla="*/ 2390172 w 3154101"/>
              <a:gd name="connsiteY88" fmla="*/ 515074 h 2054507"/>
              <a:gd name="connsiteX89" fmla="*/ 2436471 w 3154101"/>
              <a:gd name="connsiteY89" fmla="*/ 544010 h 2054507"/>
              <a:gd name="connsiteX90" fmla="*/ 2459620 w 3154101"/>
              <a:gd name="connsiteY90" fmla="*/ 590309 h 2054507"/>
              <a:gd name="connsiteX91" fmla="*/ 2598516 w 3154101"/>
              <a:gd name="connsiteY91" fmla="*/ 613459 h 2054507"/>
              <a:gd name="connsiteX92" fmla="*/ 2610091 w 3154101"/>
              <a:gd name="connsiteY92" fmla="*/ 665545 h 2054507"/>
              <a:gd name="connsiteX93" fmla="*/ 2725838 w 3154101"/>
              <a:gd name="connsiteY93" fmla="*/ 671332 h 2054507"/>
              <a:gd name="connsiteX94" fmla="*/ 2887883 w 3154101"/>
              <a:gd name="connsiteY94" fmla="*/ 746567 h 2054507"/>
              <a:gd name="connsiteX95" fmla="*/ 2887883 w 3154101"/>
              <a:gd name="connsiteY95" fmla="*/ 746567 h 2054507"/>
              <a:gd name="connsiteX96" fmla="*/ 2887883 w 3154101"/>
              <a:gd name="connsiteY96" fmla="*/ 746567 h 2054507"/>
              <a:gd name="connsiteX97" fmla="*/ 2887883 w 3154101"/>
              <a:gd name="connsiteY97" fmla="*/ 746567 h 2054507"/>
              <a:gd name="connsiteX98" fmla="*/ 2858946 w 3154101"/>
              <a:gd name="connsiteY98" fmla="*/ 810228 h 2054507"/>
              <a:gd name="connsiteX99" fmla="*/ 2858946 w 3154101"/>
              <a:gd name="connsiteY99" fmla="*/ 810228 h 2054507"/>
              <a:gd name="connsiteX100" fmla="*/ 2760562 w 3154101"/>
              <a:gd name="connsiteY100" fmla="*/ 763929 h 2054507"/>
              <a:gd name="connsiteX101" fmla="*/ 2662177 w 3154101"/>
              <a:gd name="connsiteY101" fmla="*/ 734993 h 2054507"/>
              <a:gd name="connsiteX102" fmla="*/ 2656389 w 3154101"/>
              <a:gd name="connsiteY102" fmla="*/ 787079 h 2054507"/>
              <a:gd name="connsiteX103" fmla="*/ 2720050 w 3154101"/>
              <a:gd name="connsiteY103" fmla="*/ 868102 h 2054507"/>
              <a:gd name="connsiteX104" fmla="*/ 2777924 w 3154101"/>
              <a:gd name="connsiteY104" fmla="*/ 914400 h 2054507"/>
              <a:gd name="connsiteX105" fmla="*/ 2777924 w 3154101"/>
              <a:gd name="connsiteY105" fmla="*/ 914400 h 2054507"/>
              <a:gd name="connsiteX106" fmla="*/ 2812648 w 3154101"/>
              <a:gd name="connsiteY106" fmla="*/ 995423 h 2054507"/>
              <a:gd name="connsiteX107" fmla="*/ 2911033 w 3154101"/>
              <a:gd name="connsiteY107" fmla="*/ 983848 h 2054507"/>
              <a:gd name="connsiteX108" fmla="*/ 2980481 w 3154101"/>
              <a:gd name="connsiteY108" fmla="*/ 920188 h 2054507"/>
              <a:gd name="connsiteX109" fmla="*/ 3078865 w 3154101"/>
              <a:gd name="connsiteY109" fmla="*/ 943337 h 2054507"/>
              <a:gd name="connsiteX110" fmla="*/ 3113589 w 3154101"/>
              <a:gd name="connsiteY110" fmla="*/ 1001210 h 2054507"/>
              <a:gd name="connsiteX111" fmla="*/ 3154101 w 3154101"/>
              <a:gd name="connsiteY111" fmla="*/ 1047509 h 2054507"/>
              <a:gd name="connsiteX112" fmla="*/ 3125164 w 3154101"/>
              <a:gd name="connsiteY112" fmla="*/ 1111170 h 2054507"/>
              <a:gd name="connsiteX113" fmla="*/ 3032567 w 3154101"/>
              <a:gd name="connsiteY113" fmla="*/ 1035934 h 2054507"/>
              <a:gd name="connsiteX114" fmla="*/ 2992055 w 3154101"/>
              <a:gd name="connsiteY114" fmla="*/ 1116957 h 2054507"/>
              <a:gd name="connsiteX115" fmla="*/ 2905245 w 3154101"/>
              <a:gd name="connsiteY115" fmla="*/ 1059084 h 2054507"/>
              <a:gd name="connsiteX116" fmla="*/ 2806860 w 3154101"/>
              <a:gd name="connsiteY116" fmla="*/ 1099595 h 2054507"/>
              <a:gd name="connsiteX117" fmla="*/ 2743200 w 3154101"/>
              <a:gd name="connsiteY117" fmla="*/ 1006998 h 2054507"/>
              <a:gd name="connsiteX118" fmla="*/ 2679539 w 3154101"/>
              <a:gd name="connsiteY118" fmla="*/ 983848 h 2054507"/>
              <a:gd name="connsiteX119" fmla="*/ 2702688 w 3154101"/>
              <a:gd name="connsiteY119" fmla="*/ 920188 h 2054507"/>
              <a:gd name="connsiteX120" fmla="*/ 2673752 w 3154101"/>
              <a:gd name="connsiteY120" fmla="*/ 885464 h 2054507"/>
              <a:gd name="connsiteX121" fmla="*/ 2673752 w 3154101"/>
              <a:gd name="connsiteY121" fmla="*/ 885464 h 2054507"/>
              <a:gd name="connsiteX122" fmla="*/ 2598516 w 3154101"/>
              <a:gd name="connsiteY122" fmla="*/ 839165 h 2054507"/>
              <a:gd name="connsiteX123" fmla="*/ 2563792 w 3154101"/>
              <a:gd name="connsiteY123" fmla="*/ 943337 h 2054507"/>
              <a:gd name="connsiteX124" fmla="*/ 2563792 w 3154101"/>
              <a:gd name="connsiteY124" fmla="*/ 943337 h 2054507"/>
              <a:gd name="connsiteX125" fmla="*/ 2534855 w 3154101"/>
              <a:gd name="connsiteY125" fmla="*/ 891251 h 2054507"/>
              <a:gd name="connsiteX126" fmla="*/ 2494344 w 3154101"/>
              <a:gd name="connsiteY126" fmla="*/ 827590 h 2054507"/>
              <a:gd name="connsiteX127" fmla="*/ 2494344 w 3154101"/>
              <a:gd name="connsiteY127" fmla="*/ 827590 h 2054507"/>
              <a:gd name="connsiteX128" fmla="*/ 2453833 w 3154101"/>
              <a:gd name="connsiteY128" fmla="*/ 763929 h 2054507"/>
              <a:gd name="connsiteX129" fmla="*/ 2407534 w 3154101"/>
              <a:gd name="connsiteY129" fmla="*/ 694481 h 2054507"/>
              <a:gd name="connsiteX130" fmla="*/ 2390172 w 3154101"/>
              <a:gd name="connsiteY130" fmla="*/ 746567 h 2054507"/>
              <a:gd name="connsiteX131" fmla="*/ 2424896 w 3154101"/>
              <a:gd name="connsiteY131" fmla="*/ 816015 h 2054507"/>
              <a:gd name="connsiteX132" fmla="*/ 2424896 w 3154101"/>
              <a:gd name="connsiteY132" fmla="*/ 891251 h 2054507"/>
              <a:gd name="connsiteX133" fmla="*/ 2367022 w 3154101"/>
              <a:gd name="connsiteY133" fmla="*/ 978061 h 2054507"/>
              <a:gd name="connsiteX134" fmla="*/ 2384384 w 3154101"/>
              <a:gd name="connsiteY134" fmla="*/ 1053296 h 2054507"/>
              <a:gd name="connsiteX135" fmla="*/ 2424896 w 3154101"/>
              <a:gd name="connsiteY135" fmla="*/ 1093808 h 2054507"/>
              <a:gd name="connsiteX136" fmla="*/ 2424896 w 3154101"/>
              <a:gd name="connsiteY136" fmla="*/ 1093808 h 2054507"/>
              <a:gd name="connsiteX137" fmla="*/ 2430683 w 3154101"/>
              <a:gd name="connsiteY137" fmla="*/ 1180618 h 2054507"/>
              <a:gd name="connsiteX138" fmla="*/ 2361235 w 3154101"/>
              <a:gd name="connsiteY138" fmla="*/ 1215342 h 2054507"/>
              <a:gd name="connsiteX139" fmla="*/ 2343873 w 3154101"/>
              <a:gd name="connsiteY139" fmla="*/ 1128532 h 2054507"/>
              <a:gd name="connsiteX140" fmla="*/ 2297574 w 3154101"/>
              <a:gd name="connsiteY140" fmla="*/ 1093808 h 2054507"/>
              <a:gd name="connsiteX141" fmla="*/ 2239701 w 3154101"/>
              <a:gd name="connsiteY141" fmla="*/ 1035934 h 2054507"/>
              <a:gd name="connsiteX142" fmla="*/ 2297574 w 3154101"/>
              <a:gd name="connsiteY142" fmla="*/ 943337 h 2054507"/>
              <a:gd name="connsiteX143" fmla="*/ 2297574 w 3154101"/>
              <a:gd name="connsiteY143" fmla="*/ 868102 h 2054507"/>
              <a:gd name="connsiteX144" fmla="*/ 2251276 w 3154101"/>
              <a:gd name="connsiteY144" fmla="*/ 816015 h 2054507"/>
              <a:gd name="connsiteX145" fmla="*/ 2228126 w 3154101"/>
              <a:gd name="connsiteY145" fmla="*/ 711843 h 2054507"/>
              <a:gd name="connsiteX146" fmla="*/ 2286000 w 3154101"/>
              <a:gd name="connsiteY146" fmla="*/ 636608 h 2054507"/>
              <a:gd name="connsiteX147" fmla="*/ 2257063 w 3154101"/>
              <a:gd name="connsiteY147" fmla="*/ 590309 h 2054507"/>
              <a:gd name="connsiteX148" fmla="*/ 2193402 w 3154101"/>
              <a:gd name="connsiteY148" fmla="*/ 596096 h 2054507"/>
              <a:gd name="connsiteX149" fmla="*/ 2141316 w 3154101"/>
              <a:gd name="connsiteY149" fmla="*/ 480350 h 2054507"/>
              <a:gd name="connsiteX150" fmla="*/ 2204977 w 3154101"/>
              <a:gd name="connsiteY150" fmla="*/ 457200 h 2054507"/>
              <a:gd name="connsiteX151" fmla="*/ 2239701 w 3154101"/>
              <a:gd name="connsiteY151" fmla="*/ 381965 h 2054507"/>
              <a:gd name="connsiteX152" fmla="*/ 2407534 w 3154101"/>
              <a:gd name="connsiteY152" fmla="*/ 312517 h 2054507"/>
              <a:gd name="connsiteX153" fmla="*/ 2378597 w 3154101"/>
              <a:gd name="connsiteY153" fmla="*/ 272005 h 2054507"/>
              <a:gd name="connsiteX154" fmla="*/ 2314936 w 3154101"/>
              <a:gd name="connsiteY154" fmla="*/ 283580 h 2054507"/>
              <a:gd name="connsiteX155" fmla="*/ 2280212 w 3154101"/>
              <a:gd name="connsiteY155" fmla="*/ 248856 h 2054507"/>
              <a:gd name="connsiteX156" fmla="*/ 2280212 w 3154101"/>
              <a:gd name="connsiteY156" fmla="*/ 179408 h 2054507"/>
              <a:gd name="connsiteX157" fmla="*/ 2193402 w 3154101"/>
              <a:gd name="connsiteY157" fmla="*/ 156259 h 2054507"/>
              <a:gd name="connsiteX158" fmla="*/ 2147103 w 3154101"/>
              <a:gd name="connsiteY158" fmla="*/ 219919 h 2054507"/>
              <a:gd name="connsiteX159" fmla="*/ 2170253 w 3154101"/>
              <a:gd name="connsiteY159" fmla="*/ 248856 h 2054507"/>
              <a:gd name="connsiteX160" fmla="*/ 2141316 w 3154101"/>
              <a:gd name="connsiteY160" fmla="*/ 283580 h 2054507"/>
              <a:gd name="connsiteX161" fmla="*/ 2158678 w 3154101"/>
              <a:gd name="connsiteY161" fmla="*/ 335666 h 2054507"/>
              <a:gd name="connsiteX162" fmla="*/ 2089230 w 3154101"/>
              <a:gd name="connsiteY162" fmla="*/ 428264 h 2054507"/>
              <a:gd name="connsiteX163" fmla="*/ 2054506 w 3154101"/>
              <a:gd name="connsiteY163" fmla="*/ 289367 h 2054507"/>
              <a:gd name="connsiteX164" fmla="*/ 1967696 w 3154101"/>
              <a:gd name="connsiteY164" fmla="*/ 277793 h 2054507"/>
              <a:gd name="connsiteX165" fmla="*/ 1898248 w 3154101"/>
              <a:gd name="connsiteY165" fmla="*/ 219919 h 2054507"/>
              <a:gd name="connsiteX166" fmla="*/ 1869311 w 3154101"/>
              <a:gd name="connsiteY166" fmla="*/ 272005 h 2054507"/>
              <a:gd name="connsiteX167" fmla="*/ 1927184 w 3154101"/>
              <a:gd name="connsiteY167" fmla="*/ 295155 h 2054507"/>
              <a:gd name="connsiteX168" fmla="*/ 1944546 w 3154101"/>
              <a:gd name="connsiteY168" fmla="*/ 364603 h 2054507"/>
              <a:gd name="connsiteX169" fmla="*/ 1961908 w 3154101"/>
              <a:gd name="connsiteY169" fmla="*/ 445626 h 2054507"/>
              <a:gd name="connsiteX170" fmla="*/ 1985058 w 3154101"/>
              <a:gd name="connsiteY170" fmla="*/ 526648 h 2054507"/>
              <a:gd name="connsiteX171" fmla="*/ 1892460 w 3154101"/>
              <a:gd name="connsiteY171" fmla="*/ 503499 h 2054507"/>
              <a:gd name="connsiteX172" fmla="*/ 1886673 w 3154101"/>
              <a:gd name="connsiteY172" fmla="*/ 451413 h 2054507"/>
              <a:gd name="connsiteX173" fmla="*/ 1846162 w 3154101"/>
              <a:gd name="connsiteY173" fmla="*/ 422476 h 2054507"/>
              <a:gd name="connsiteX174" fmla="*/ 1840374 w 3154101"/>
              <a:gd name="connsiteY174" fmla="*/ 364603 h 2054507"/>
              <a:gd name="connsiteX175" fmla="*/ 1753564 w 3154101"/>
              <a:gd name="connsiteY175" fmla="*/ 306729 h 2054507"/>
              <a:gd name="connsiteX176" fmla="*/ 1747777 w 3154101"/>
              <a:gd name="connsiteY176" fmla="*/ 376178 h 2054507"/>
              <a:gd name="connsiteX177" fmla="*/ 1701478 w 3154101"/>
              <a:gd name="connsiteY177" fmla="*/ 329879 h 2054507"/>
              <a:gd name="connsiteX178" fmla="*/ 1643605 w 3154101"/>
              <a:gd name="connsiteY178" fmla="*/ 347241 h 2054507"/>
              <a:gd name="connsiteX179" fmla="*/ 1614668 w 3154101"/>
              <a:gd name="connsiteY179" fmla="*/ 405114 h 2054507"/>
              <a:gd name="connsiteX180" fmla="*/ 1614668 w 3154101"/>
              <a:gd name="connsiteY180" fmla="*/ 491924 h 2054507"/>
              <a:gd name="connsiteX181" fmla="*/ 1603093 w 3154101"/>
              <a:gd name="connsiteY181" fmla="*/ 526648 h 2054507"/>
              <a:gd name="connsiteX182" fmla="*/ 1718840 w 3154101"/>
              <a:gd name="connsiteY182" fmla="*/ 567160 h 2054507"/>
              <a:gd name="connsiteX183" fmla="*/ 1765139 w 3154101"/>
              <a:gd name="connsiteY183" fmla="*/ 619246 h 2054507"/>
              <a:gd name="connsiteX184" fmla="*/ 1915610 w 3154101"/>
              <a:gd name="connsiteY184" fmla="*/ 653970 h 2054507"/>
              <a:gd name="connsiteX185" fmla="*/ 1915610 w 3154101"/>
              <a:gd name="connsiteY185" fmla="*/ 653970 h 2054507"/>
              <a:gd name="connsiteX186" fmla="*/ 1979271 w 3154101"/>
              <a:gd name="connsiteY186" fmla="*/ 734993 h 2054507"/>
              <a:gd name="connsiteX187" fmla="*/ 1985058 w 3154101"/>
              <a:gd name="connsiteY187" fmla="*/ 787079 h 2054507"/>
              <a:gd name="connsiteX188" fmla="*/ 1921397 w 3154101"/>
              <a:gd name="connsiteY188" fmla="*/ 763929 h 2054507"/>
              <a:gd name="connsiteX189" fmla="*/ 1857736 w 3154101"/>
              <a:gd name="connsiteY189" fmla="*/ 763929 h 2054507"/>
              <a:gd name="connsiteX190" fmla="*/ 1828800 w 3154101"/>
              <a:gd name="connsiteY190" fmla="*/ 723418 h 2054507"/>
              <a:gd name="connsiteX191" fmla="*/ 1782501 w 3154101"/>
              <a:gd name="connsiteY191" fmla="*/ 740780 h 2054507"/>
              <a:gd name="connsiteX192" fmla="*/ 1880886 w 3154101"/>
              <a:gd name="connsiteY192" fmla="*/ 873889 h 2054507"/>
              <a:gd name="connsiteX193" fmla="*/ 2013995 w 3154101"/>
              <a:gd name="connsiteY193" fmla="*/ 816015 h 2054507"/>
              <a:gd name="connsiteX194" fmla="*/ 1990845 w 3154101"/>
              <a:gd name="connsiteY194" fmla="*/ 891251 h 2054507"/>
              <a:gd name="connsiteX195" fmla="*/ 2048719 w 3154101"/>
              <a:gd name="connsiteY195" fmla="*/ 897038 h 2054507"/>
              <a:gd name="connsiteX196" fmla="*/ 2042931 w 3154101"/>
              <a:gd name="connsiteY196" fmla="*/ 954912 h 2054507"/>
              <a:gd name="connsiteX197" fmla="*/ 1961908 w 3154101"/>
              <a:gd name="connsiteY197" fmla="*/ 978061 h 2054507"/>
              <a:gd name="connsiteX198" fmla="*/ 1932972 w 3154101"/>
              <a:gd name="connsiteY198" fmla="*/ 937550 h 2054507"/>
              <a:gd name="connsiteX199" fmla="*/ 1904035 w 3154101"/>
              <a:gd name="connsiteY199" fmla="*/ 954912 h 2054507"/>
              <a:gd name="connsiteX200" fmla="*/ 1875098 w 3154101"/>
              <a:gd name="connsiteY200" fmla="*/ 943337 h 2054507"/>
              <a:gd name="connsiteX201" fmla="*/ 1840374 w 3154101"/>
              <a:gd name="connsiteY201" fmla="*/ 995423 h 2054507"/>
              <a:gd name="connsiteX202" fmla="*/ 1828800 w 3154101"/>
              <a:gd name="connsiteY202" fmla="*/ 960699 h 2054507"/>
              <a:gd name="connsiteX203" fmla="*/ 1805650 w 3154101"/>
              <a:gd name="connsiteY203" fmla="*/ 931762 h 2054507"/>
              <a:gd name="connsiteX204" fmla="*/ 1765139 w 3154101"/>
              <a:gd name="connsiteY204" fmla="*/ 833378 h 2054507"/>
              <a:gd name="connsiteX205" fmla="*/ 1730415 w 3154101"/>
              <a:gd name="connsiteY205" fmla="*/ 827590 h 2054507"/>
              <a:gd name="connsiteX206" fmla="*/ 1689903 w 3154101"/>
              <a:gd name="connsiteY206" fmla="*/ 717631 h 2054507"/>
              <a:gd name="connsiteX207" fmla="*/ 1608881 w 3154101"/>
              <a:gd name="connsiteY207" fmla="*/ 677119 h 2054507"/>
              <a:gd name="connsiteX208" fmla="*/ 1562582 w 3154101"/>
              <a:gd name="connsiteY208" fmla="*/ 740780 h 2054507"/>
              <a:gd name="connsiteX209" fmla="*/ 1446835 w 3154101"/>
              <a:gd name="connsiteY209" fmla="*/ 775504 h 2054507"/>
              <a:gd name="connsiteX210" fmla="*/ 1417898 w 3154101"/>
              <a:gd name="connsiteY210" fmla="*/ 821803 h 2054507"/>
              <a:gd name="connsiteX211" fmla="*/ 1336876 w 3154101"/>
              <a:gd name="connsiteY211" fmla="*/ 792866 h 2054507"/>
              <a:gd name="connsiteX212" fmla="*/ 1284789 w 3154101"/>
              <a:gd name="connsiteY212" fmla="*/ 844952 h 2054507"/>
              <a:gd name="connsiteX213" fmla="*/ 1163255 w 3154101"/>
              <a:gd name="connsiteY213" fmla="*/ 844952 h 2054507"/>
              <a:gd name="connsiteX214" fmla="*/ 1116957 w 3154101"/>
              <a:gd name="connsiteY214" fmla="*/ 966486 h 2054507"/>
              <a:gd name="connsiteX215" fmla="*/ 1157468 w 3154101"/>
              <a:gd name="connsiteY215" fmla="*/ 1076446 h 2054507"/>
              <a:gd name="connsiteX216" fmla="*/ 1250065 w 3154101"/>
              <a:gd name="connsiteY216" fmla="*/ 1053296 h 2054507"/>
              <a:gd name="connsiteX217" fmla="*/ 1284789 w 3154101"/>
              <a:gd name="connsiteY217" fmla="*/ 1082233 h 2054507"/>
              <a:gd name="connsiteX218" fmla="*/ 1360025 w 3154101"/>
              <a:gd name="connsiteY218" fmla="*/ 1088021 h 2054507"/>
              <a:gd name="connsiteX219" fmla="*/ 1394749 w 3154101"/>
              <a:gd name="connsiteY219" fmla="*/ 1140107 h 2054507"/>
              <a:gd name="connsiteX220" fmla="*/ 1197979 w 3154101"/>
              <a:gd name="connsiteY220" fmla="*/ 1140107 h 2054507"/>
              <a:gd name="connsiteX221" fmla="*/ 1174830 w 3154101"/>
              <a:gd name="connsiteY221" fmla="*/ 1232704 h 2054507"/>
              <a:gd name="connsiteX222" fmla="*/ 1255853 w 3154101"/>
              <a:gd name="connsiteY222" fmla="*/ 1284790 h 2054507"/>
              <a:gd name="connsiteX223" fmla="*/ 1290577 w 3154101"/>
              <a:gd name="connsiteY223" fmla="*/ 1383175 h 2054507"/>
              <a:gd name="connsiteX224" fmla="*/ 1244278 w 3154101"/>
              <a:gd name="connsiteY224" fmla="*/ 1441048 h 2054507"/>
              <a:gd name="connsiteX225" fmla="*/ 1192192 w 3154101"/>
              <a:gd name="connsiteY225" fmla="*/ 1336876 h 2054507"/>
              <a:gd name="connsiteX226" fmla="*/ 1122744 w 3154101"/>
              <a:gd name="connsiteY226" fmla="*/ 1354238 h 2054507"/>
              <a:gd name="connsiteX227" fmla="*/ 1047508 w 3154101"/>
              <a:gd name="connsiteY227" fmla="*/ 1313727 h 2054507"/>
              <a:gd name="connsiteX228" fmla="*/ 1047508 w 3154101"/>
              <a:gd name="connsiteY228" fmla="*/ 1313727 h 2054507"/>
              <a:gd name="connsiteX229" fmla="*/ 1006997 w 3154101"/>
              <a:gd name="connsiteY229" fmla="*/ 1365813 h 2054507"/>
              <a:gd name="connsiteX230" fmla="*/ 1116957 w 3154101"/>
              <a:gd name="connsiteY230" fmla="*/ 1435261 h 2054507"/>
              <a:gd name="connsiteX231" fmla="*/ 1226916 w 3154101"/>
              <a:gd name="connsiteY231" fmla="*/ 1498922 h 2054507"/>
              <a:gd name="connsiteX232" fmla="*/ 1302152 w 3154101"/>
              <a:gd name="connsiteY232" fmla="*/ 1603094 h 2054507"/>
              <a:gd name="connsiteX233" fmla="*/ 1307939 w 3154101"/>
              <a:gd name="connsiteY233" fmla="*/ 1759352 h 2054507"/>
              <a:gd name="connsiteX234" fmla="*/ 1307939 w 3154101"/>
              <a:gd name="connsiteY234" fmla="*/ 1880886 h 2054507"/>
              <a:gd name="connsiteX235" fmla="*/ 1255853 w 3154101"/>
              <a:gd name="connsiteY235" fmla="*/ 2054507 h 2054507"/>
              <a:gd name="connsiteX236" fmla="*/ 1169043 w 3154101"/>
              <a:gd name="connsiteY236" fmla="*/ 2054507 h 2054507"/>
              <a:gd name="connsiteX237" fmla="*/ 1209554 w 3154101"/>
              <a:gd name="connsiteY237" fmla="*/ 1927185 h 2054507"/>
              <a:gd name="connsiteX238" fmla="*/ 1250065 w 3154101"/>
              <a:gd name="connsiteY238" fmla="*/ 1834588 h 2054507"/>
              <a:gd name="connsiteX239" fmla="*/ 1244278 w 3154101"/>
              <a:gd name="connsiteY239" fmla="*/ 1672542 h 2054507"/>
              <a:gd name="connsiteX240" fmla="*/ 1105382 w 3154101"/>
              <a:gd name="connsiteY240" fmla="*/ 1493134 h 2054507"/>
              <a:gd name="connsiteX241" fmla="*/ 1035934 w 3154101"/>
              <a:gd name="connsiteY241" fmla="*/ 1469985 h 2054507"/>
              <a:gd name="connsiteX242" fmla="*/ 1030146 w 3154101"/>
              <a:gd name="connsiteY242" fmla="*/ 1562583 h 2054507"/>
              <a:gd name="connsiteX243" fmla="*/ 1082233 w 3154101"/>
              <a:gd name="connsiteY243" fmla="*/ 1626243 h 2054507"/>
              <a:gd name="connsiteX244" fmla="*/ 1070658 w 3154101"/>
              <a:gd name="connsiteY244" fmla="*/ 1713053 h 2054507"/>
              <a:gd name="connsiteX245" fmla="*/ 966486 w 3154101"/>
              <a:gd name="connsiteY245" fmla="*/ 1579945 h 2054507"/>
              <a:gd name="connsiteX246" fmla="*/ 972273 w 3154101"/>
              <a:gd name="connsiteY246" fmla="*/ 1458410 h 2054507"/>
              <a:gd name="connsiteX247" fmla="*/ 920187 w 3154101"/>
              <a:gd name="connsiteY247" fmla="*/ 1412112 h 2054507"/>
              <a:gd name="connsiteX248" fmla="*/ 856526 w 3154101"/>
              <a:gd name="connsiteY248" fmla="*/ 1226917 h 2054507"/>
              <a:gd name="connsiteX249" fmla="*/ 827589 w 3154101"/>
              <a:gd name="connsiteY249" fmla="*/ 1238491 h 2054507"/>
              <a:gd name="connsiteX250" fmla="*/ 804440 w 3154101"/>
              <a:gd name="connsiteY250" fmla="*/ 1313727 h 2054507"/>
              <a:gd name="connsiteX251" fmla="*/ 740779 w 3154101"/>
              <a:gd name="connsiteY251" fmla="*/ 1261641 h 2054507"/>
              <a:gd name="connsiteX252" fmla="*/ 734992 w 3154101"/>
              <a:gd name="connsiteY252" fmla="*/ 1192193 h 2054507"/>
              <a:gd name="connsiteX253" fmla="*/ 648182 w 3154101"/>
              <a:gd name="connsiteY253" fmla="*/ 1134319 h 2054507"/>
              <a:gd name="connsiteX254" fmla="*/ 613458 w 3154101"/>
              <a:gd name="connsiteY254" fmla="*/ 1180618 h 2054507"/>
              <a:gd name="connsiteX255" fmla="*/ 497711 w 3154101"/>
              <a:gd name="connsiteY255" fmla="*/ 1128532 h 2054507"/>
              <a:gd name="connsiteX256" fmla="*/ 491924 w 3154101"/>
              <a:gd name="connsiteY256" fmla="*/ 1197980 h 2054507"/>
              <a:gd name="connsiteX257" fmla="*/ 578734 w 3154101"/>
              <a:gd name="connsiteY257" fmla="*/ 1244279 h 2054507"/>
              <a:gd name="connsiteX258" fmla="*/ 630820 w 3154101"/>
              <a:gd name="connsiteY258" fmla="*/ 1250066 h 2054507"/>
              <a:gd name="connsiteX259" fmla="*/ 590308 w 3154101"/>
              <a:gd name="connsiteY259" fmla="*/ 1290578 h 2054507"/>
              <a:gd name="connsiteX260" fmla="*/ 503498 w 3154101"/>
              <a:gd name="connsiteY260" fmla="*/ 1267428 h 2054507"/>
              <a:gd name="connsiteX261" fmla="*/ 474562 w 3154101"/>
              <a:gd name="connsiteY261" fmla="*/ 1325302 h 2054507"/>
              <a:gd name="connsiteX262" fmla="*/ 422476 w 3154101"/>
              <a:gd name="connsiteY262" fmla="*/ 1279003 h 2054507"/>
              <a:gd name="connsiteX263" fmla="*/ 410901 w 3154101"/>
              <a:gd name="connsiteY263" fmla="*/ 1377388 h 2054507"/>
              <a:gd name="connsiteX264" fmla="*/ 515073 w 3154101"/>
              <a:gd name="connsiteY264" fmla="*/ 1388962 h 2054507"/>
              <a:gd name="connsiteX265" fmla="*/ 515073 w 3154101"/>
              <a:gd name="connsiteY265" fmla="*/ 1388962 h 2054507"/>
              <a:gd name="connsiteX266" fmla="*/ 677119 w 3154101"/>
              <a:gd name="connsiteY266" fmla="*/ 1360026 h 2054507"/>
              <a:gd name="connsiteX267" fmla="*/ 827589 w 3154101"/>
              <a:gd name="connsiteY267" fmla="*/ 1388962 h 2054507"/>
              <a:gd name="connsiteX268" fmla="*/ 908612 w 3154101"/>
              <a:gd name="connsiteY268" fmla="*/ 1527859 h 2054507"/>
              <a:gd name="connsiteX269" fmla="*/ 908612 w 3154101"/>
              <a:gd name="connsiteY269" fmla="*/ 1626243 h 2054507"/>
              <a:gd name="connsiteX270" fmla="*/ 978060 w 3154101"/>
              <a:gd name="connsiteY270" fmla="*/ 1724628 h 2054507"/>
              <a:gd name="connsiteX271" fmla="*/ 954911 w 3154101"/>
              <a:gd name="connsiteY271" fmla="*/ 1782502 h 2054507"/>
              <a:gd name="connsiteX272" fmla="*/ 960698 w 3154101"/>
              <a:gd name="connsiteY272" fmla="*/ 1863524 h 2054507"/>
              <a:gd name="connsiteX273" fmla="*/ 1030146 w 3154101"/>
              <a:gd name="connsiteY273" fmla="*/ 1938760 h 2054507"/>
              <a:gd name="connsiteX274" fmla="*/ 1076445 w 3154101"/>
              <a:gd name="connsiteY274" fmla="*/ 2054507 h 2054507"/>
              <a:gd name="connsiteX275" fmla="*/ 1001210 w 3154101"/>
              <a:gd name="connsiteY275" fmla="*/ 2025570 h 2054507"/>
              <a:gd name="connsiteX276" fmla="*/ 897038 w 3154101"/>
              <a:gd name="connsiteY276" fmla="*/ 1880886 h 2054507"/>
              <a:gd name="connsiteX277" fmla="*/ 902825 w 3154101"/>
              <a:gd name="connsiteY277" fmla="*/ 1765140 h 2054507"/>
              <a:gd name="connsiteX278" fmla="*/ 850739 w 3154101"/>
              <a:gd name="connsiteY278" fmla="*/ 1632031 h 2054507"/>
              <a:gd name="connsiteX279" fmla="*/ 821802 w 3154101"/>
              <a:gd name="connsiteY279" fmla="*/ 1487347 h 2054507"/>
              <a:gd name="connsiteX280" fmla="*/ 769716 w 3154101"/>
              <a:gd name="connsiteY280" fmla="*/ 1435261 h 2054507"/>
              <a:gd name="connsiteX281" fmla="*/ 659757 w 3154101"/>
              <a:gd name="connsiteY281" fmla="*/ 1417899 h 2054507"/>
              <a:gd name="connsiteX282" fmla="*/ 734992 w 3154101"/>
              <a:gd name="connsiteY282" fmla="*/ 1533646 h 2054507"/>
              <a:gd name="connsiteX283" fmla="*/ 642395 w 3154101"/>
              <a:gd name="connsiteY283" fmla="*/ 1504709 h 2054507"/>
              <a:gd name="connsiteX284" fmla="*/ 596096 w 3154101"/>
              <a:gd name="connsiteY284" fmla="*/ 1446836 h 2054507"/>
              <a:gd name="connsiteX285" fmla="*/ 544010 w 3154101"/>
              <a:gd name="connsiteY285" fmla="*/ 1458410 h 2054507"/>
              <a:gd name="connsiteX286" fmla="*/ 613458 w 3154101"/>
              <a:gd name="connsiteY286" fmla="*/ 1551008 h 2054507"/>
              <a:gd name="connsiteX287" fmla="*/ 717630 w 3154101"/>
              <a:gd name="connsiteY287" fmla="*/ 1614669 h 2054507"/>
              <a:gd name="connsiteX288" fmla="*/ 625033 w 3154101"/>
              <a:gd name="connsiteY288" fmla="*/ 1626243 h 2054507"/>
              <a:gd name="connsiteX289" fmla="*/ 567159 w 3154101"/>
              <a:gd name="connsiteY289" fmla="*/ 1556795 h 2054507"/>
              <a:gd name="connsiteX290" fmla="*/ 567159 w 3154101"/>
              <a:gd name="connsiteY290" fmla="*/ 1556795 h 2054507"/>
              <a:gd name="connsiteX291" fmla="*/ 486136 w 3154101"/>
              <a:gd name="connsiteY291" fmla="*/ 1475772 h 2054507"/>
              <a:gd name="connsiteX292" fmla="*/ 399326 w 3154101"/>
              <a:gd name="connsiteY292" fmla="*/ 1516284 h 2054507"/>
              <a:gd name="connsiteX293" fmla="*/ 393539 w 3154101"/>
              <a:gd name="connsiteY293" fmla="*/ 1591519 h 2054507"/>
              <a:gd name="connsiteX294" fmla="*/ 347240 w 3154101"/>
              <a:gd name="connsiteY294" fmla="*/ 1736203 h 2054507"/>
              <a:gd name="connsiteX295" fmla="*/ 347240 w 3154101"/>
              <a:gd name="connsiteY295" fmla="*/ 1736203 h 2054507"/>
              <a:gd name="connsiteX296" fmla="*/ 468774 w 3154101"/>
              <a:gd name="connsiteY296" fmla="*/ 1637818 h 2054507"/>
              <a:gd name="connsiteX297" fmla="*/ 619245 w 3154101"/>
              <a:gd name="connsiteY297" fmla="*/ 1660967 h 2054507"/>
              <a:gd name="connsiteX298" fmla="*/ 671331 w 3154101"/>
              <a:gd name="connsiteY298" fmla="*/ 1730415 h 2054507"/>
              <a:gd name="connsiteX299" fmla="*/ 781291 w 3154101"/>
              <a:gd name="connsiteY299" fmla="*/ 1765140 h 2054507"/>
              <a:gd name="connsiteX300" fmla="*/ 816015 w 3154101"/>
              <a:gd name="connsiteY300" fmla="*/ 1851950 h 2054507"/>
              <a:gd name="connsiteX301" fmla="*/ 746567 w 3154101"/>
              <a:gd name="connsiteY301" fmla="*/ 1823013 h 2054507"/>
              <a:gd name="connsiteX302" fmla="*/ 706055 w 3154101"/>
              <a:gd name="connsiteY302" fmla="*/ 1869312 h 2054507"/>
              <a:gd name="connsiteX303" fmla="*/ 636607 w 3154101"/>
              <a:gd name="connsiteY303" fmla="*/ 1747778 h 2054507"/>
              <a:gd name="connsiteX304" fmla="*/ 584521 w 3154101"/>
              <a:gd name="connsiteY304" fmla="*/ 1747778 h 2054507"/>
              <a:gd name="connsiteX305" fmla="*/ 526648 w 3154101"/>
              <a:gd name="connsiteY305" fmla="*/ 1701479 h 2054507"/>
              <a:gd name="connsiteX306" fmla="*/ 387752 w 3154101"/>
              <a:gd name="connsiteY306" fmla="*/ 1851950 h 2054507"/>
              <a:gd name="connsiteX307" fmla="*/ 613458 w 3154101"/>
              <a:gd name="connsiteY307" fmla="*/ 1863524 h 2054507"/>
              <a:gd name="connsiteX308" fmla="*/ 671331 w 3154101"/>
              <a:gd name="connsiteY308" fmla="*/ 1909823 h 2054507"/>
              <a:gd name="connsiteX309" fmla="*/ 567159 w 3154101"/>
              <a:gd name="connsiteY309" fmla="*/ 1904036 h 2054507"/>
              <a:gd name="connsiteX310" fmla="*/ 468774 w 3154101"/>
              <a:gd name="connsiteY310" fmla="*/ 1909823 h 2054507"/>
              <a:gd name="connsiteX311" fmla="*/ 468774 w 3154101"/>
              <a:gd name="connsiteY311" fmla="*/ 1909823 h 2054507"/>
              <a:gd name="connsiteX312" fmla="*/ 364602 w 3154101"/>
              <a:gd name="connsiteY312" fmla="*/ 1932972 h 2054507"/>
              <a:gd name="connsiteX313" fmla="*/ 376177 w 3154101"/>
              <a:gd name="connsiteY313" fmla="*/ 1996633 h 2054507"/>
              <a:gd name="connsiteX314" fmla="*/ 277792 w 3154101"/>
              <a:gd name="connsiteY314" fmla="*/ 1967696 h 2054507"/>
              <a:gd name="connsiteX315" fmla="*/ 219919 w 3154101"/>
              <a:gd name="connsiteY315" fmla="*/ 1979271 h 2054507"/>
              <a:gd name="connsiteX316" fmla="*/ 202557 w 3154101"/>
              <a:gd name="connsiteY316" fmla="*/ 2031357 h 2054507"/>
              <a:gd name="connsiteX317" fmla="*/ 0 w 3154101"/>
              <a:gd name="connsiteY317" fmla="*/ 2019783 h 20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</a:cxnLst>
            <a:rect l="l" t="t" r="r" b="b"/>
            <a:pathLst>
              <a:path w="3154101" h="2054507">
                <a:moveTo>
                  <a:pt x="0" y="2019783"/>
                </a:moveTo>
                <a:lnTo>
                  <a:pt x="0" y="1956122"/>
                </a:lnTo>
                <a:lnTo>
                  <a:pt x="0" y="1880886"/>
                </a:lnTo>
                <a:lnTo>
                  <a:pt x="63660" y="1840375"/>
                </a:lnTo>
                <a:lnTo>
                  <a:pt x="115746" y="1938760"/>
                </a:lnTo>
                <a:lnTo>
                  <a:pt x="167833" y="1950334"/>
                </a:lnTo>
                <a:lnTo>
                  <a:pt x="237281" y="1880886"/>
                </a:lnTo>
                <a:lnTo>
                  <a:pt x="312516" y="1666755"/>
                </a:lnTo>
                <a:lnTo>
                  <a:pt x="312516" y="1545221"/>
                </a:lnTo>
                <a:lnTo>
                  <a:pt x="364602" y="1429474"/>
                </a:lnTo>
                <a:lnTo>
                  <a:pt x="312516" y="1354238"/>
                </a:lnTo>
                <a:lnTo>
                  <a:pt x="295154" y="1325302"/>
                </a:lnTo>
                <a:lnTo>
                  <a:pt x="295154" y="1325302"/>
                </a:lnTo>
                <a:lnTo>
                  <a:pt x="364602" y="1180618"/>
                </a:lnTo>
                <a:lnTo>
                  <a:pt x="399326" y="1088021"/>
                </a:lnTo>
                <a:lnTo>
                  <a:pt x="515073" y="1030147"/>
                </a:lnTo>
                <a:lnTo>
                  <a:pt x="619245" y="1030147"/>
                </a:lnTo>
                <a:lnTo>
                  <a:pt x="746567" y="1140107"/>
                </a:lnTo>
                <a:lnTo>
                  <a:pt x="879676" y="1180618"/>
                </a:lnTo>
                <a:lnTo>
                  <a:pt x="972273" y="1226917"/>
                </a:lnTo>
                <a:lnTo>
                  <a:pt x="1024359" y="1267428"/>
                </a:lnTo>
                <a:lnTo>
                  <a:pt x="1111169" y="1192193"/>
                </a:lnTo>
                <a:lnTo>
                  <a:pt x="1105382" y="1105383"/>
                </a:lnTo>
                <a:lnTo>
                  <a:pt x="1047508" y="989636"/>
                </a:lnTo>
                <a:lnTo>
                  <a:pt x="1064871" y="879676"/>
                </a:lnTo>
                <a:lnTo>
                  <a:pt x="1140106" y="775504"/>
                </a:lnTo>
                <a:lnTo>
                  <a:pt x="1209554" y="792866"/>
                </a:lnTo>
                <a:lnTo>
                  <a:pt x="1302152" y="723418"/>
                </a:lnTo>
                <a:lnTo>
                  <a:pt x="1360025" y="723418"/>
                </a:lnTo>
                <a:lnTo>
                  <a:pt x="1504708" y="688694"/>
                </a:lnTo>
                <a:lnTo>
                  <a:pt x="1551007" y="659757"/>
                </a:lnTo>
                <a:lnTo>
                  <a:pt x="1475772" y="526648"/>
                </a:lnTo>
                <a:lnTo>
                  <a:pt x="1458410" y="468775"/>
                </a:lnTo>
                <a:lnTo>
                  <a:pt x="1464197" y="405114"/>
                </a:lnTo>
                <a:lnTo>
                  <a:pt x="1533645" y="376178"/>
                </a:lnTo>
                <a:lnTo>
                  <a:pt x="1614668" y="260431"/>
                </a:lnTo>
                <a:lnTo>
                  <a:pt x="1666754" y="272005"/>
                </a:lnTo>
                <a:lnTo>
                  <a:pt x="1718840" y="248856"/>
                </a:lnTo>
                <a:lnTo>
                  <a:pt x="1741989" y="196770"/>
                </a:lnTo>
                <a:lnTo>
                  <a:pt x="1718840" y="144684"/>
                </a:lnTo>
                <a:lnTo>
                  <a:pt x="1753564" y="92598"/>
                </a:lnTo>
                <a:lnTo>
                  <a:pt x="1846162" y="156259"/>
                </a:lnTo>
                <a:lnTo>
                  <a:pt x="1927184" y="115747"/>
                </a:lnTo>
                <a:lnTo>
                  <a:pt x="2002420" y="109960"/>
                </a:lnTo>
                <a:lnTo>
                  <a:pt x="2002420" y="190983"/>
                </a:lnTo>
                <a:lnTo>
                  <a:pt x="2002420" y="190983"/>
                </a:lnTo>
                <a:lnTo>
                  <a:pt x="2048719" y="243069"/>
                </a:lnTo>
                <a:lnTo>
                  <a:pt x="2095017" y="196770"/>
                </a:lnTo>
                <a:lnTo>
                  <a:pt x="2089230" y="115747"/>
                </a:lnTo>
                <a:lnTo>
                  <a:pt x="2066081" y="69448"/>
                </a:lnTo>
                <a:lnTo>
                  <a:pt x="2118167" y="17362"/>
                </a:lnTo>
                <a:lnTo>
                  <a:pt x="2118167" y="86810"/>
                </a:lnTo>
                <a:lnTo>
                  <a:pt x="2158678" y="127322"/>
                </a:lnTo>
                <a:lnTo>
                  <a:pt x="2303362" y="69448"/>
                </a:lnTo>
                <a:lnTo>
                  <a:pt x="2303362" y="69448"/>
                </a:lnTo>
                <a:lnTo>
                  <a:pt x="2355448" y="121534"/>
                </a:lnTo>
                <a:lnTo>
                  <a:pt x="2430683" y="133109"/>
                </a:lnTo>
                <a:lnTo>
                  <a:pt x="2488557" y="208345"/>
                </a:lnTo>
                <a:lnTo>
                  <a:pt x="2563792" y="214132"/>
                </a:lnTo>
                <a:lnTo>
                  <a:pt x="2604303" y="295155"/>
                </a:lnTo>
                <a:lnTo>
                  <a:pt x="2720050" y="179408"/>
                </a:lnTo>
                <a:lnTo>
                  <a:pt x="2720050" y="121534"/>
                </a:lnTo>
                <a:lnTo>
                  <a:pt x="2766349" y="81023"/>
                </a:lnTo>
                <a:lnTo>
                  <a:pt x="2766349" y="81023"/>
                </a:lnTo>
                <a:lnTo>
                  <a:pt x="2841584" y="69448"/>
                </a:lnTo>
                <a:lnTo>
                  <a:pt x="2922607" y="0"/>
                </a:lnTo>
                <a:lnTo>
                  <a:pt x="2939969" y="28937"/>
                </a:lnTo>
                <a:lnTo>
                  <a:pt x="2922607" y="104172"/>
                </a:lnTo>
                <a:lnTo>
                  <a:pt x="2922607" y="104172"/>
                </a:lnTo>
                <a:lnTo>
                  <a:pt x="2934182" y="167833"/>
                </a:lnTo>
                <a:lnTo>
                  <a:pt x="2934182" y="167833"/>
                </a:lnTo>
                <a:lnTo>
                  <a:pt x="2870521" y="190983"/>
                </a:lnTo>
                <a:lnTo>
                  <a:pt x="2835797" y="144684"/>
                </a:lnTo>
                <a:lnTo>
                  <a:pt x="2812648" y="167833"/>
                </a:lnTo>
                <a:lnTo>
                  <a:pt x="2812648" y="167833"/>
                </a:lnTo>
                <a:lnTo>
                  <a:pt x="2766349" y="237281"/>
                </a:lnTo>
                <a:lnTo>
                  <a:pt x="2696901" y="341453"/>
                </a:lnTo>
                <a:lnTo>
                  <a:pt x="2795286" y="381965"/>
                </a:lnTo>
                <a:lnTo>
                  <a:pt x="2685326" y="428264"/>
                </a:lnTo>
                <a:lnTo>
                  <a:pt x="2777924" y="457200"/>
                </a:lnTo>
                <a:lnTo>
                  <a:pt x="2581154" y="491924"/>
                </a:lnTo>
                <a:lnTo>
                  <a:pt x="2546430" y="422476"/>
                </a:lnTo>
                <a:lnTo>
                  <a:pt x="2494344" y="428264"/>
                </a:lnTo>
                <a:lnTo>
                  <a:pt x="2471195" y="370390"/>
                </a:lnTo>
                <a:lnTo>
                  <a:pt x="2390172" y="410902"/>
                </a:lnTo>
                <a:lnTo>
                  <a:pt x="2326511" y="416689"/>
                </a:lnTo>
                <a:lnTo>
                  <a:pt x="2280212" y="486137"/>
                </a:lnTo>
                <a:lnTo>
                  <a:pt x="2332298" y="532436"/>
                </a:lnTo>
                <a:lnTo>
                  <a:pt x="2390172" y="515074"/>
                </a:lnTo>
                <a:lnTo>
                  <a:pt x="2436471" y="544010"/>
                </a:lnTo>
                <a:lnTo>
                  <a:pt x="2459620" y="590309"/>
                </a:lnTo>
                <a:lnTo>
                  <a:pt x="2598516" y="613459"/>
                </a:lnTo>
                <a:lnTo>
                  <a:pt x="2610091" y="665545"/>
                </a:lnTo>
                <a:lnTo>
                  <a:pt x="2725838" y="671332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58946" y="810228"/>
                </a:lnTo>
                <a:lnTo>
                  <a:pt x="2858946" y="810228"/>
                </a:lnTo>
                <a:lnTo>
                  <a:pt x="2760562" y="763929"/>
                </a:lnTo>
                <a:lnTo>
                  <a:pt x="2662177" y="734993"/>
                </a:lnTo>
                <a:lnTo>
                  <a:pt x="2656389" y="787079"/>
                </a:lnTo>
                <a:lnTo>
                  <a:pt x="2720050" y="868102"/>
                </a:lnTo>
                <a:lnTo>
                  <a:pt x="2777924" y="914400"/>
                </a:lnTo>
                <a:lnTo>
                  <a:pt x="2777924" y="914400"/>
                </a:lnTo>
                <a:lnTo>
                  <a:pt x="2812648" y="995423"/>
                </a:lnTo>
                <a:lnTo>
                  <a:pt x="2911033" y="983848"/>
                </a:lnTo>
                <a:lnTo>
                  <a:pt x="2980481" y="920188"/>
                </a:lnTo>
                <a:lnTo>
                  <a:pt x="3078865" y="943337"/>
                </a:lnTo>
                <a:lnTo>
                  <a:pt x="3113589" y="1001210"/>
                </a:lnTo>
                <a:lnTo>
                  <a:pt x="3154101" y="1047509"/>
                </a:lnTo>
                <a:lnTo>
                  <a:pt x="3125164" y="1111170"/>
                </a:lnTo>
                <a:lnTo>
                  <a:pt x="3032567" y="1035934"/>
                </a:lnTo>
                <a:lnTo>
                  <a:pt x="2992055" y="1116957"/>
                </a:lnTo>
                <a:lnTo>
                  <a:pt x="2905245" y="1059084"/>
                </a:lnTo>
                <a:lnTo>
                  <a:pt x="2806860" y="1099595"/>
                </a:lnTo>
                <a:lnTo>
                  <a:pt x="2743200" y="1006998"/>
                </a:lnTo>
                <a:lnTo>
                  <a:pt x="2679539" y="983848"/>
                </a:lnTo>
                <a:lnTo>
                  <a:pt x="2702688" y="920188"/>
                </a:lnTo>
                <a:lnTo>
                  <a:pt x="2673752" y="885464"/>
                </a:lnTo>
                <a:lnTo>
                  <a:pt x="2673752" y="885464"/>
                </a:lnTo>
                <a:lnTo>
                  <a:pt x="2598516" y="839165"/>
                </a:lnTo>
                <a:lnTo>
                  <a:pt x="2563792" y="943337"/>
                </a:lnTo>
                <a:lnTo>
                  <a:pt x="2563792" y="943337"/>
                </a:lnTo>
                <a:lnTo>
                  <a:pt x="2534855" y="891251"/>
                </a:lnTo>
                <a:lnTo>
                  <a:pt x="2494344" y="827590"/>
                </a:lnTo>
                <a:lnTo>
                  <a:pt x="2494344" y="827590"/>
                </a:lnTo>
                <a:lnTo>
                  <a:pt x="2453833" y="763929"/>
                </a:lnTo>
                <a:lnTo>
                  <a:pt x="2407534" y="694481"/>
                </a:lnTo>
                <a:lnTo>
                  <a:pt x="2390172" y="746567"/>
                </a:lnTo>
                <a:lnTo>
                  <a:pt x="2424896" y="816015"/>
                </a:lnTo>
                <a:lnTo>
                  <a:pt x="2424896" y="891251"/>
                </a:lnTo>
                <a:lnTo>
                  <a:pt x="2367022" y="978061"/>
                </a:lnTo>
                <a:lnTo>
                  <a:pt x="2384384" y="1053296"/>
                </a:lnTo>
                <a:lnTo>
                  <a:pt x="2424896" y="1093808"/>
                </a:lnTo>
                <a:lnTo>
                  <a:pt x="2424896" y="1093808"/>
                </a:lnTo>
                <a:lnTo>
                  <a:pt x="2430683" y="1180618"/>
                </a:lnTo>
                <a:lnTo>
                  <a:pt x="2361235" y="1215342"/>
                </a:lnTo>
                <a:lnTo>
                  <a:pt x="2343873" y="1128532"/>
                </a:lnTo>
                <a:lnTo>
                  <a:pt x="2297574" y="1093808"/>
                </a:lnTo>
                <a:lnTo>
                  <a:pt x="2239701" y="1035934"/>
                </a:lnTo>
                <a:lnTo>
                  <a:pt x="2297574" y="943337"/>
                </a:lnTo>
                <a:lnTo>
                  <a:pt x="2297574" y="868102"/>
                </a:lnTo>
                <a:lnTo>
                  <a:pt x="2251276" y="816015"/>
                </a:lnTo>
                <a:lnTo>
                  <a:pt x="2228126" y="711843"/>
                </a:lnTo>
                <a:lnTo>
                  <a:pt x="2286000" y="636608"/>
                </a:lnTo>
                <a:lnTo>
                  <a:pt x="2257063" y="590309"/>
                </a:lnTo>
                <a:lnTo>
                  <a:pt x="2193402" y="596096"/>
                </a:lnTo>
                <a:lnTo>
                  <a:pt x="2141316" y="480350"/>
                </a:lnTo>
                <a:lnTo>
                  <a:pt x="2204977" y="457200"/>
                </a:lnTo>
                <a:lnTo>
                  <a:pt x="2239701" y="381965"/>
                </a:lnTo>
                <a:lnTo>
                  <a:pt x="2407534" y="312517"/>
                </a:lnTo>
                <a:lnTo>
                  <a:pt x="2378597" y="272005"/>
                </a:lnTo>
                <a:lnTo>
                  <a:pt x="2314936" y="283580"/>
                </a:lnTo>
                <a:lnTo>
                  <a:pt x="2280212" y="248856"/>
                </a:lnTo>
                <a:lnTo>
                  <a:pt x="2280212" y="179408"/>
                </a:lnTo>
                <a:lnTo>
                  <a:pt x="2193402" y="156259"/>
                </a:lnTo>
                <a:lnTo>
                  <a:pt x="2147103" y="219919"/>
                </a:lnTo>
                <a:lnTo>
                  <a:pt x="2170253" y="248856"/>
                </a:lnTo>
                <a:lnTo>
                  <a:pt x="2141316" y="283580"/>
                </a:lnTo>
                <a:lnTo>
                  <a:pt x="2158678" y="335666"/>
                </a:lnTo>
                <a:lnTo>
                  <a:pt x="2089230" y="428264"/>
                </a:lnTo>
                <a:lnTo>
                  <a:pt x="2054506" y="289367"/>
                </a:lnTo>
                <a:lnTo>
                  <a:pt x="1967696" y="277793"/>
                </a:lnTo>
                <a:lnTo>
                  <a:pt x="1898248" y="219919"/>
                </a:lnTo>
                <a:lnTo>
                  <a:pt x="1869311" y="272005"/>
                </a:lnTo>
                <a:lnTo>
                  <a:pt x="1927184" y="295155"/>
                </a:lnTo>
                <a:lnTo>
                  <a:pt x="1944546" y="364603"/>
                </a:lnTo>
                <a:lnTo>
                  <a:pt x="1961908" y="445626"/>
                </a:lnTo>
                <a:lnTo>
                  <a:pt x="1985058" y="526648"/>
                </a:lnTo>
                <a:lnTo>
                  <a:pt x="1892460" y="503499"/>
                </a:lnTo>
                <a:lnTo>
                  <a:pt x="1886673" y="451413"/>
                </a:lnTo>
                <a:lnTo>
                  <a:pt x="1846162" y="422476"/>
                </a:lnTo>
                <a:lnTo>
                  <a:pt x="1840374" y="364603"/>
                </a:lnTo>
                <a:lnTo>
                  <a:pt x="1753564" y="306729"/>
                </a:lnTo>
                <a:lnTo>
                  <a:pt x="1747777" y="376178"/>
                </a:lnTo>
                <a:lnTo>
                  <a:pt x="1701478" y="329879"/>
                </a:lnTo>
                <a:lnTo>
                  <a:pt x="1643605" y="347241"/>
                </a:lnTo>
                <a:lnTo>
                  <a:pt x="1614668" y="405114"/>
                </a:lnTo>
                <a:lnTo>
                  <a:pt x="1614668" y="491924"/>
                </a:lnTo>
                <a:lnTo>
                  <a:pt x="1603093" y="526648"/>
                </a:lnTo>
                <a:lnTo>
                  <a:pt x="1718840" y="567160"/>
                </a:lnTo>
                <a:lnTo>
                  <a:pt x="1765139" y="619246"/>
                </a:lnTo>
                <a:lnTo>
                  <a:pt x="1915610" y="653970"/>
                </a:lnTo>
                <a:lnTo>
                  <a:pt x="1915610" y="653970"/>
                </a:lnTo>
                <a:lnTo>
                  <a:pt x="1979271" y="734993"/>
                </a:lnTo>
                <a:lnTo>
                  <a:pt x="1985058" y="787079"/>
                </a:lnTo>
                <a:lnTo>
                  <a:pt x="1921397" y="763929"/>
                </a:lnTo>
                <a:lnTo>
                  <a:pt x="1857736" y="763929"/>
                </a:lnTo>
                <a:lnTo>
                  <a:pt x="1828800" y="723418"/>
                </a:lnTo>
                <a:lnTo>
                  <a:pt x="1782501" y="740780"/>
                </a:lnTo>
                <a:lnTo>
                  <a:pt x="1880886" y="873889"/>
                </a:lnTo>
                <a:lnTo>
                  <a:pt x="2013995" y="816015"/>
                </a:lnTo>
                <a:lnTo>
                  <a:pt x="1990845" y="891251"/>
                </a:lnTo>
                <a:lnTo>
                  <a:pt x="2048719" y="897038"/>
                </a:lnTo>
                <a:lnTo>
                  <a:pt x="2042931" y="954912"/>
                </a:lnTo>
                <a:lnTo>
                  <a:pt x="1961908" y="978061"/>
                </a:lnTo>
                <a:lnTo>
                  <a:pt x="1932972" y="937550"/>
                </a:lnTo>
                <a:lnTo>
                  <a:pt x="1904035" y="954912"/>
                </a:lnTo>
                <a:lnTo>
                  <a:pt x="1875098" y="943337"/>
                </a:lnTo>
                <a:lnTo>
                  <a:pt x="1840374" y="995423"/>
                </a:lnTo>
                <a:lnTo>
                  <a:pt x="1828800" y="960699"/>
                </a:lnTo>
                <a:lnTo>
                  <a:pt x="1805650" y="931762"/>
                </a:lnTo>
                <a:lnTo>
                  <a:pt x="1765139" y="833378"/>
                </a:lnTo>
                <a:lnTo>
                  <a:pt x="1730415" y="827590"/>
                </a:lnTo>
                <a:lnTo>
                  <a:pt x="1689903" y="717631"/>
                </a:lnTo>
                <a:lnTo>
                  <a:pt x="1608881" y="677119"/>
                </a:lnTo>
                <a:lnTo>
                  <a:pt x="1562582" y="740780"/>
                </a:lnTo>
                <a:lnTo>
                  <a:pt x="1446835" y="775504"/>
                </a:lnTo>
                <a:lnTo>
                  <a:pt x="1417898" y="821803"/>
                </a:lnTo>
                <a:lnTo>
                  <a:pt x="1336876" y="792866"/>
                </a:lnTo>
                <a:lnTo>
                  <a:pt x="1284789" y="844952"/>
                </a:lnTo>
                <a:lnTo>
                  <a:pt x="1163255" y="844952"/>
                </a:lnTo>
                <a:lnTo>
                  <a:pt x="1116957" y="966486"/>
                </a:lnTo>
                <a:lnTo>
                  <a:pt x="1157468" y="1076446"/>
                </a:lnTo>
                <a:lnTo>
                  <a:pt x="1250065" y="1053296"/>
                </a:lnTo>
                <a:lnTo>
                  <a:pt x="1284789" y="1082233"/>
                </a:lnTo>
                <a:lnTo>
                  <a:pt x="1360025" y="1088021"/>
                </a:lnTo>
                <a:lnTo>
                  <a:pt x="1394749" y="1140107"/>
                </a:lnTo>
                <a:lnTo>
                  <a:pt x="1197979" y="1140107"/>
                </a:lnTo>
                <a:lnTo>
                  <a:pt x="1174830" y="1232704"/>
                </a:lnTo>
                <a:lnTo>
                  <a:pt x="1255853" y="1284790"/>
                </a:lnTo>
                <a:lnTo>
                  <a:pt x="1290577" y="1383175"/>
                </a:lnTo>
                <a:lnTo>
                  <a:pt x="1244278" y="1441048"/>
                </a:lnTo>
                <a:lnTo>
                  <a:pt x="1192192" y="1336876"/>
                </a:lnTo>
                <a:lnTo>
                  <a:pt x="1122744" y="1354238"/>
                </a:lnTo>
                <a:lnTo>
                  <a:pt x="1047508" y="1313727"/>
                </a:lnTo>
                <a:lnTo>
                  <a:pt x="1047508" y="1313727"/>
                </a:lnTo>
                <a:lnTo>
                  <a:pt x="1006997" y="1365813"/>
                </a:lnTo>
                <a:lnTo>
                  <a:pt x="1116957" y="1435261"/>
                </a:lnTo>
                <a:lnTo>
                  <a:pt x="1226916" y="1498922"/>
                </a:lnTo>
                <a:lnTo>
                  <a:pt x="1302152" y="1603094"/>
                </a:lnTo>
                <a:lnTo>
                  <a:pt x="1307939" y="1759352"/>
                </a:lnTo>
                <a:lnTo>
                  <a:pt x="1307939" y="1880886"/>
                </a:lnTo>
                <a:lnTo>
                  <a:pt x="1255853" y="2054507"/>
                </a:lnTo>
                <a:lnTo>
                  <a:pt x="1169043" y="2054507"/>
                </a:lnTo>
                <a:lnTo>
                  <a:pt x="1209554" y="1927185"/>
                </a:lnTo>
                <a:lnTo>
                  <a:pt x="1250065" y="1834588"/>
                </a:lnTo>
                <a:lnTo>
                  <a:pt x="1244278" y="1672542"/>
                </a:lnTo>
                <a:lnTo>
                  <a:pt x="1105382" y="1493134"/>
                </a:lnTo>
                <a:lnTo>
                  <a:pt x="1035934" y="1469985"/>
                </a:lnTo>
                <a:lnTo>
                  <a:pt x="1030146" y="1562583"/>
                </a:lnTo>
                <a:lnTo>
                  <a:pt x="1082233" y="1626243"/>
                </a:lnTo>
                <a:lnTo>
                  <a:pt x="1070658" y="1713053"/>
                </a:lnTo>
                <a:lnTo>
                  <a:pt x="966486" y="1579945"/>
                </a:lnTo>
                <a:lnTo>
                  <a:pt x="972273" y="1458410"/>
                </a:lnTo>
                <a:lnTo>
                  <a:pt x="920187" y="1412112"/>
                </a:lnTo>
                <a:lnTo>
                  <a:pt x="856526" y="1226917"/>
                </a:lnTo>
                <a:lnTo>
                  <a:pt x="827589" y="1238491"/>
                </a:lnTo>
                <a:lnTo>
                  <a:pt x="804440" y="1313727"/>
                </a:lnTo>
                <a:lnTo>
                  <a:pt x="740779" y="1261641"/>
                </a:lnTo>
                <a:lnTo>
                  <a:pt x="734992" y="1192193"/>
                </a:lnTo>
                <a:lnTo>
                  <a:pt x="648182" y="1134319"/>
                </a:lnTo>
                <a:lnTo>
                  <a:pt x="613458" y="1180618"/>
                </a:lnTo>
                <a:lnTo>
                  <a:pt x="497711" y="1128532"/>
                </a:lnTo>
                <a:lnTo>
                  <a:pt x="491924" y="1197980"/>
                </a:lnTo>
                <a:lnTo>
                  <a:pt x="578734" y="1244279"/>
                </a:lnTo>
                <a:lnTo>
                  <a:pt x="630820" y="1250066"/>
                </a:lnTo>
                <a:lnTo>
                  <a:pt x="590308" y="1290578"/>
                </a:lnTo>
                <a:lnTo>
                  <a:pt x="503498" y="1267428"/>
                </a:lnTo>
                <a:lnTo>
                  <a:pt x="474562" y="1325302"/>
                </a:lnTo>
                <a:lnTo>
                  <a:pt x="422476" y="1279003"/>
                </a:lnTo>
                <a:lnTo>
                  <a:pt x="410901" y="1377388"/>
                </a:lnTo>
                <a:lnTo>
                  <a:pt x="515073" y="1388962"/>
                </a:lnTo>
                <a:lnTo>
                  <a:pt x="515073" y="1388962"/>
                </a:lnTo>
                <a:lnTo>
                  <a:pt x="677119" y="1360026"/>
                </a:lnTo>
                <a:lnTo>
                  <a:pt x="827589" y="1388962"/>
                </a:lnTo>
                <a:lnTo>
                  <a:pt x="908612" y="1527859"/>
                </a:lnTo>
                <a:lnTo>
                  <a:pt x="908612" y="1626243"/>
                </a:lnTo>
                <a:lnTo>
                  <a:pt x="978060" y="1724628"/>
                </a:lnTo>
                <a:lnTo>
                  <a:pt x="954911" y="1782502"/>
                </a:lnTo>
                <a:lnTo>
                  <a:pt x="960698" y="1863524"/>
                </a:lnTo>
                <a:lnTo>
                  <a:pt x="1030146" y="1938760"/>
                </a:lnTo>
                <a:lnTo>
                  <a:pt x="1076445" y="2054507"/>
                </a:lnTo>
                <a:lnTo>
                  <a:pt x="1001210" y="2025570"/>
                </a:lnTo>
                <a:lnTo>
                  <a:pt x="897038" y="1880886"/>
                </a:lnTo>
                <a:lnTo>
                  <a:pt x="902825" y="1765140"/>
                </a:lnTo>
                <a:lnTo>
                  <a:pt x="850739" y="1632031"/>
                </a:lnTo>
                <a:lnTo>
                  <a:pt x="821802" y="1487347"/>
                </a:lnTo>
                <a:lnTo>
                  <a:pt x="769716" y="1435261"/>
                </a:lnTo>
                <a:lnTo>
                  <a:pt x="659757" y="1417899"/>
                </a:lnTo>
                <a:lnTo>
                  <a:pt x="734992" y="1533646"/>
                </a:lnTo>
                <a:lnTo>
                  <a:pt x="642395" y="1504709"/>
                </a:lnTo>
                <a:lnTo>
                  <a:pt x="596096" y="1446836"/>
                </a:lnTo>
                <a:lnTo>
                  <a:pt x="544010" y="1458410"/>
                </a:lnTo>
                <a:lnTo>
                  <a:pt x="613458" y="1551008"/>
                </a:lnTo>
                <a:lnTo>
                  <a:pt x="717630" y="1614669"/>
                </a:lnTo>
                <a:lnTo>
                  <a:pt x="625033" y="1626243"/>
                </a:lnTo>
                <a:lnTo>
                  <a:pt x="567159" y="1556795"/>
                </a:lnTo>
                <a:lnTo>
                  <a:pt x="567159" y="1556795"/>
                </a:lnTo>
                <a:lnTo>
                  <a:pt x="486136" y="1475772"/>
                </a:lnTo>
                <a:lnTo>
                  <a:pt x="399326" y="1516284"/>
                </a:lnTo>
                <a:lnTo>
                  <a:pt x="393539" y="1591519"/>
                </a:lnTo>
                <a:lnTo>
                  <a:pt x="347240" y="1736203"/>
                </a:lnTo>
                <a:lnTo>
                  <a:pt x="347240" y="1736203"/>
                </a:lnTo>
                <a:lnTo>
                  <a:pt x="468774" y="1637818"/>
                </a:lnTo>
                <a:lnTo>
                  <a:pt x="619245" y="1660967"/>
                </a:lnTo>
                <a:lnTo>
                  <a:pt x="671331" y="1730415"/>
                </a:lnTo>
                <a:lnTo>
                  <a:pt x="781291" y="1765140"/>
                </a:lnTo>
                <a:lnTo>
                  <a:pt x="816015" y="1851950"/>
                </a:lnTo>
                <a:lnTo>
                  <a:pt x="746567" y="1823013"/>
                </a:lnTo>
                <a:lnTo>
                  <a:pt x="706055" y="1869312"/>
                </a:lnTo>
                <a:lnTo>
                  <a:pt x="636607" y="1747778"/>
                </a:lnTo>
                <a:lnTo>
                  <a:pt x="584521" y="1747778"/>
                </a:lnTo>
                <a:lnTo>
                  <a:pt x="526648" y="1701479"/>
                </a:lnTo>
                <a:lnTo>
                  <a:pt x="387752" y="1851950"/>
                </a:lnTo>
                <a:lnTo>
                  <a:pt x="613458" y="1863524"/>
                </a:lnTo>
                <a:lnTo>
                  <a:pt x="671331" y="1909823"/>
                </a:lnTo>
                <a:lnTo>
                  <a:pt x="567159" y="1904036"/>
                </a:lnTo>
                <a:lnTo>
                  <a:pt x="468774" y="1909823"/>
                </a:lnTo>
                <a:lnTo>
                  <a:pt x="468774" y="1909823"/>
                </a:lnTo>
                <a:lnTo>
                  <a:pt x="364602" y="1932972"/>
                </a:lnTo>
                <a:lnTo>
                  <a:pt x="376177" y="1996633"/>
                </a:lnTo>
                <a:lnTo>
                  <a:pt x="277792" y="1967696"/>
                </a:lnTo>
                <a:lnTo>
                  <a:pt x="219919" y="1979271"/>
                </a:lnTo>
                <a:lnTo>
                  <a:pt x="202557" y="2031357"/>
                </a:lnTo>
                <a:lnTo>
                  <a:pt x="0" y="2019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9E4C088-B08F-9940-A8F8-1FAD6BE68EDF}"/>
              </a:ext>
            </a:extLst>
          </p:cNvPr>
          <p:cNvSpPr/>
          <p:nvPr/>
        </p:nvSpPr>
        <p:spPr>
          <a:xfrm>
            <a:off x="5056094" y="1575227"/>
            <a:ext cx="2013217" cy="2322576"/>
          </a:xfrm>
          <a:custGeom>
            <a:avLst/>
            <a:gdLst>
              <a:gd name="connsiteX0" fmla="*/ 215153 w 2013217"/>
              <a:gd name="connsiteY0" fmla="*/ 568618 h 2320578"/>
              <a:gd name="connsiteX1" fmla="*/ 215153 w 2013217"/>
              <a:gd name="connsiteY1" fmla="*/ 568618 h 2320578"/>
              <a:gd name="connsiteX2" fmla="*/ 215153 w 2013217"/>
              <a:gd name="connsiteY2" fmla="*/ 568618 h 2320578"/>
              <a:gd name="connsiteX3" fmla="*/ 361150 w 2013217"/>
              <a:gd name="connsiteY3" fmla="*/ 653143 h 2320578"/>
              <a:gd name="connsiteX4" fmla="*/ 437990 w 2013217"/>
              <a:gd name="connsiteY4" fmla="*/ 583986 h 2320578"/>
              <a:gd name="connsiteX5" fmla="*/ 484094 w 2013217"/>
              <a:gd name="connsiteY5" fmla="*/ 576302 h 2320578"/>
              <a:gd name="connsiteX6" fmla="*/ 560935 w 2013217"/>
              <a:gd name="connsiteY6" fmla="*/ 507146 h 2320578"/>
              <a:gd name="connsiteX7" fmla="*/ 607039 w 2013217"/>
              <a:gd name="connsiteY7" fmla="*/ 514830 h 2320578"/>
              <a:gd name="connsiteX8" fmla="*/ 645459 w 2013217"/>
              <a:gd name="connsiteY8" fmla="*/ 484094 h 2320578"/>
              <a:gd name="connsiteX9" fmla="*/ 729983 w 2013217"/>
              <a:gd name="connsiteY9" fmla="*/ 484094 h 2320578"/>
              <a:gd name="connsiteX10" fmla="*/ 729983 w 2013217"/>
              <a:gd name="connsiteY10" fmla="*/ 484094 h 2320578"/>
              <a:gd name="connsiteX11" fmla="*/ 783772 w 2013217"/>
              <a:gd name="connsiteY11" fmla="*/ 345781 h 2320578"/>
              <a:gd name="connsiteX12" fmla="*/ 745351 w 2013217"/>
              <a:gd name="connsiteY12" fmla="*/ 322729 h 2320578"/>
              <a:gd name="connsiteX13" fmla="*/ 745351 w 2013217"/>
              <a:gd name="connsiteY13" fmla="*/ 199785 h 2320578"/>
              <a:gd name="connsiteX14" fmla="*/ 706931 w 2013217"/>
              <a:gd name="connsiteY14" fmla="*/ 145997 h 2320578"/>
              <a:gd name="connsiteX15" fmla="*/ 691563 w 2013217"/>
              <a:gd name="connsiteY15" fmla="*/ 99892 h 2320578"/>
              <a:gd name="connsiteX16" fmla="*/ 837560 w 2013217"/>
              <a:gd name="connsiteY16" fmla="*/ 0 h 2320578"/>
              <a:gd name="connsiteX17" fmla="*/ 899032 w 2013217"/>
              <a:gd name="connsiteY17" fmla="*/ 53788 h 2320578"/>
              <a:gd name="connsiteX18" fmla="*/ 1014293 w 2013217"/>
              <a:gd name="connsiteY18" fmla="*/ 69156 h 2320578"/>
              <a:gd name="connsiteX19" fmla="*/ 1014293 w 2013217"/>
              <a:gd name="connsiteY19" fmla="*/ 69156 h 2320578"/>
              <a:gd name="connsiteX20" fmla="*/ 1083449 w 2013217"/>
              <a:gd name="connsiteY20" fmla="*/ 46104 h 2320578"/>
              <a:gd name="connsiteX21" fmla="*/ 1083449 w 2013217"/>
              <a:gd name="connsiteY21" fmla="*/ 46104 h 2320578"/>
              <a:gd name="connsiteX22" fmla="*/ 1137237 w 2013217"/>
              <a:gd name="connsiteY22" fmla="*/ 53788 h 2320578"/>
              <a:gd name="connsiteX23" fmla="*/ 1175657 w 2013217"/>
              <a:gd name="connsiteY23" fmla="*/ 92208 h 2320578"/>
              <a:gd name="connsiteX24" fmla="*/ 1313970 w 2013217"/>
              <a:gd name="connsiteY24" fmla="*/ 145997 h 2320578"/>
              <a:gd name="connsiteX25" fmla="*/ 1337022 w 2013217"/>
              <a:gd name="connsiteY25" fmla="*/ 253573 h 2320578"/>
              <a:gd name="connsiteX26" fmla="*/ 1398494 w 2013217"/>
              <a:gd name="connsiteY26" fmla="*/ 307361 h 2320578"/>
              <a:gd name="connsiteX27" fmla="*/ 1429230 w 2013217"/>
              <a:gd name="connsiteY27" fmla="*/ 445674 h 2320578"/>
              <a:gd name="connsiteX28" fmla="*/ 1582911 w 2013217"/>
              <a:gd name="connsiteY28" fmla="*/ 514830 h 2320578"/>
              <a:gd name="connsiteX29" fmla="*/ 1629015 w 2013217"/>
              <a:gd name="connsiteY29" fmla="*/ 499462 h 2320578"/>
              <a:gd name="connsiteX30" fmla="*/ 1728908 w 2013217"/>
              <a:gd name="connsiteY30" fmla="*/ 514830 h 2320578"/>
              <a:gd name="connsiteX31" fmla="*/ 1798064 w 2013217"/>
              <a:gd name="connsiteY31" fmla="*/ 499462 h 2320578"/>
              <a:gd name="connsiteX32" fmla="*/ 1836484 w 2013217"/>
              <a:gd name="connsiteY32" fmla="*/ 553250 h 2320578"/>
              <a:gd name="connsiteX33" fmla="*/ 1874904 w 2013217"/>
              <a:gd name="connsiteY33" fmla="*/ 560934 h 2320578"/>
              <a:gd name="connsiteX34" fmla="*/ 1905640 w 2013217"/>
              <a:gd name="connsiteY34" fmla="*/ 653143 h 2320578"/>
              <a:gd name="connsiteX35" fmla="*/ 1905640 w 2013217"/>
              <a:gd name="connsiteY35" fmla="*/ 653143 h 2320578"/>
              <a:gd name="connsiteX36" fmla="*/ 1974797 w 2013217"/>
              <a:gd name="connsiteY36" fmla="*/ 676195 h 2320578"/>
              <a:gd name="connsiteX37" fmla="*/ 1997849 w 2013217"/>
              <a:gd name="connsiteY37" fmla="*/ 791455 h 2320578"/>
              <a:gd name="connsiteX38" fmla="*/ 1936377 w 2013217"/>
              <a:gd name="connsiteY38" fmla="*/ 875980 h 2320578"/>
              <a:gd name="connsiteX39" fmla="*/ 1974797 w 2013217"/>
              <a:gd name="connsiteY39" fmla="*/ 1021976 h 2320578"/>
              <a:gd name="connsiteX40" fmla="*/ 2013217 w 2013217"/>
              <a:gd name="connsiteY40" fmla="*/ 1137237 h 2320578"/>
              <a:gd name="connsiteX41" fmla="*/ 1974797 w 2013217"/>
              <a:gd name="connsiteY41" fmla="*/ 1352390 h 2320578"/>
              <a:gd name="connsiteX42" fmla="*/ 1882588 w 2013217"/>
              <a:gd name="connsiteY42" fmla="*/ 1383126 h 2320578"/>
              <a:gd name="connsiteX43" fmla="*/ 1844168 w 2013217"/>
              <a:gd name="connsiteY43" fmla="*/ 1452282 h 2320578"/>
              <a:gd name="connsiteX44" fmla="*/ 1644383 w 2013217"/>
              <a:gd name="connsiteY44" fmla="*/ 1629015 h 2320578"/>
              <a:gd name="connsiteX45" fmla="*/ 1521439 w 2013217"/>
              <a:gd name="connsiteY45" fmla="*/ 1744276 h 2320578"/>
              <a:gd name="connsiteX46" fmla="*/ 1452282 w 2013217"/>
              <a:gd name="connsiteY46" fmla="*/ 1890272 h 2320578"/>
              <a:gd name="connsiteX47" fmla="*/ 1429230 w 2013217"/>
              <a:gd name="connsiteY47" fmla="*/ 1990165 h 2320578"/>
              <a:gd name="connsiteX48" fmla="*/ 1129553 w 2013217"/>
              <a:gd name="connsiteY48" fmla="*/ 2189949 h 2320578"/>
              <a:gd name="connsiteX49" fmla="*/ 1106501 w 2013217"/>
              <a:gd name="connsiteY49" fmla="*/ 2274474 h 2320578"/>
              <a:gd name="connsiteX50" fmla="*/ 952820 w 2013217"/>
              <a:gd name="connsiteY50" fmla="*/ 2274474 h 2320578"/>
              <a:gd name="connsiteX51" fmla="*/ 799140 w 2013217"/>
              <a:gd name="connsiteY51" fmla="*/ 2320578 h 2320578"/>
              <a:gd name="connsiteX52" fmla="*/ 845244 w 2013217"/>
              <a:gd name="connsiteY52" fmla="*/ 2174581 h 2320578"/>
              <a:gd name="connsiteX53" fmla="*/ 814508 w 2013217"/>
              <a:gd name="connsiteY53" fmla="*/ 2136161 h 2320578"/>
              <a:gd name="connsiteX54" fmla="*/ 568619 w 2013217"/>
              <a:gd name="connsiteY54" fmla="*/ 2105425 h 2320578"/>
              <a:gd name="connsiteX55" fmla="*/ 414938 w 2013217"/>
              <a:gd name="connsiteY55" fmla="*/ 2174581 h 2320578"/>
              <a:gd name="connsiteX56" fmla="*/ 307361 w 2013217"/>
              <a:gd name="connsiteY56" fmla="*/ 2151529 h 2320578"/>
              <a:gd name="connsiteX57" fmla="*/ 253573 w 2013217"/>
              <a:gd name="connsiteY57" fmla="*/ 2189949 h 2320578"/>
              <a:gd name="connsiteX58" fmla="*/ 161365 w 2013217"/>
              <a:gd name="connsiteY58" fmla="*/ 2159213 h 2320578"/>
              <a:gd name="connsiteX59" fmla="*/ 169049 w 2013217"/>
              <a:gd name="connsiteY59" fmla="*/ 2043953 h 2320578"/>
              <a:gd name="connsiteX60" fmla="*/ 169049 w 2013217"/>
              <a:gd name="connsiteY60" fmla="*/ 1821116 h 2320578"/>
              <a:gd name="connsiteX61" fmla="*/ 46104 w 2013217"/>
              <a:gd name="connsiteY61" fmla="*/ 1744276 h 2320578"/>
              <a:gd name="connsiteX62" fmla="*/ 0 w 2013217"/>
              <a:gd name="connsiteY62" fmla="*/ 1582911 h 2320578"/>
              <a:gd name="connsiteX63" fmla="*/ 0 w 2013217"/>
              <a:gd name="connsiteY63" fmla="*/ 1498386 h 2320578"/>
              <a:gd name="connsiteX64" fmla="*/ 0 w 2013217"/>
              <a:gd name="connsiteY64" fmla="*/ 1352390 h 2320578"/>
              <a:gd name="connsiteX65" fmla="*/ 122945 w 2013217"/>
              <a:gd name="connsiteY65" fmla="*/ 1183341 h 2320578"/>
              <a:gd name="connsiteX66" fmla="*/ 99893 w 2013217"/>
              <a:gd name="connsiteY66" fmla="*/ 1083449 h 2320578"/>
              <a:gd name="connsiteX67" fmla="*/ 115261 w 2013217"/>
              <a:gd name="connsiteY67" fmla="*/ 1037344 h 2320578"/>
              <a:gd name="connsiteX68" fmla="*/ 161365 w 2013217"/>
              <a:gd name="connsiteY68" fmla="*/ 998924 h 2320578"/>
              <a:gd name="connsiteX69" fmla="*/ 138313 w 2013217"/>
              <a:gd name="connsiteY69" fmla="*/ 906716 h 2320578"/>
              <a:gd name="connsiteX70" fmla="*/ 176733 w 2013217"/>
              <a:gd name="connsiteY70" fmla="*/ 875980 h 2320578"/>
              <a:gd name="connsiteX71" fmla="*/ 215153 w 2013217"/>
              <a:gd name="connsiteY71" fmla="*/ 883664 h 2320578"/>
              <a:gd name="connsiteX72" fmla="*/ 199785 w 2013217"/>
              <a:gd name="connsiteY72" fmla="*/ 814507 h 2320578"/>
              <a:gd name="connsiteX73" fmla="*/ 222837 w 2013217"/>
              <a:gd name="connsiteY73" fmla="*/ 729983 h 2320578"/>
              <a:gd name="connsiteX74" fmla="*/ 215153 w 2013217"/>
              <a:gd name="connsiteY74" fmla="*/ 568618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013217" h="2320578">
                <a:moveTo>
                  <a:pt x="215153" y="568618"/>
                </a:moveTo>
                <a:lnTo>
                  <a:pt x="215153" y="568618"/>
                </a:lnTo>
                <a:lnTo>
                  <a:pt x="215153" y="568618"/>
                </a:lnTo>
                <a:lnTo>
                  <a:pt x="361150" y="653143"/>
                </a:lnTo>
                <a:lnTo>
                  <a:pt x="437990" y="583986"/>
                </a:lnTo>
                <a:lnTo>
                  <a:pt x="484094" y="576302"/>
                </a:lnTo>
                <a:lnTo>
                  <a:pt x="560935" y="507146"/>
                </a:lnTo>
                <a:lnTo>
                  <a:pt x="607039" y="514830"/>
                </a:lnTo>
                <a:lnTo>
                  <a:pt x="645459" y="484094"/>
                </a:lnTo>
                <a:lnTo>
                  <a:pt x="729983" y="484094"/>
                </a:lnTo>
                <a:lnTo>
                  <a:pt x="729983" y="484094"/>
                </a:lnTo>
                <a:lnTo>
                  <a:pt x="783772" y="345781"/>
                </a:lnTo>
                <a:lnTo>
                  <a:pt x="745351" y="322729"/>
                </a:lnTo>
                <a:lnTo>
                  <a:pt x="745351" y="199785"/>
                </a:lnTo>
                <a:lnTo>
                  <a:pt x="706931" y="145997"/>
                </a:lnTo>
                <a:lnTo>
                  <a:pt x="691563" y="99892"/>
                </a:lnTo>
                <a:lnTo>
                  <a:pt x="837560" y="0"/>
                </a:lnTo>
                <a:lnTo>
                  <a:pt x="899032" y="53788"/>
                </a:lnTo>
                <a:lnTo>
                  <a:pt x="1014293" y="69156"/>
                </a:lnTo>
                <a:lnTo>
                  <a:pt x="1014293" y="69156"/>
                </a:lnTo>
                <a:lnTo>
                  <a:pt x="1083449" y="46104"/>
                </a:lnTo>
                <a:lnTo>
                  <a:pt x="1083449" y="46104"/>
                </a:lnTo>
                <a:lnTo>
                  <a:pt x="1137237" y="53788"/>
                </a:lnTo>
                <a:lnTo>
                  <a:pt x="1175657" y="92208"/>
                </a:lnTo>
                <a:lnTo>
                  <a:pt x="1313970" y="145997"/>
                </a:lnTo>
                <a:lnTo>
                  <a:pt x="1337022" y="253573"/>
                </a:lnTo>
                <a:lnTo>
                  <a:pt x="1398494" y="307361"/>
                </a:lnTo>
                <a:lnTo>
                  <a:pt x="1429230" y="445674"/>
                </a:lnTo>
                <a:lnTo>
                  <a:pt x="1582911" y="514830"/>
                </a:lnTo>
                <a:lnTo>
                  <a:pt x="1629015" y="499462"/>
                </a:lnTo>
                <a:lnTo>
                  <a:pt x="1728908" y="514830"/>
                </a:lnTo>
                <a:lnTo>
                  <a:pt x="1798064" y="499462"/>
                </a:lnTo>
                <a:lnTo>
                  <a:pt x="1836484" y="553250"/>
                </a:lnTo>
                <a:lnTo>
                  <a:pt x="1874904" y="560934"/>
                </a:lnTo>
                <a:lnTo>
                  <a:pt x="1905640" y="653143"/>
                </a:lnTo>
                <a:lnTo>
                  <a:pt x="1905640" y="653143"/>
                </a:lnTo>
                <a:lnTo>
                  <a:pt x="1974797" y="676195"/>
                </a:lnTo>
                <a:lnTo>
                  <a:pt x="1997849" y="791455"/>
                </a:lnTo>
                <a:lnTo>
                  <a:pt x="1936377" y="875980"/>
                </a:lnTo>
                <a:lnTo>
                  <a:pt x="1974797" y="1021976"/>
                </a:lnTo>
                <a:lnTo>
                  <a:pt x="2013217" y="1137237"/>
                </a:lnTo>
                <a:lnTo>
                  <a:pt x="1974797" y="1352390"/>
                </a:lnTo>
                <a:lnTo>
                  <a:pt x="1882588" y="1383126"/>
                </a:lnTo>
                <a:lnTo>
                  <a:pt x="1844168" y="1452282"/>
                </a:lnTo>
                <a:lnTo>
                  <a:pt x="1644383" y="1629015"/>
                </a:lnTo>
                <a:lnTo>
                  <a:pt x="1521439" y="1744276"/>
                </a:lnTo>
                <a:lnTo>
                  <a:pt x="1452282" y="1890272"/>
                </a:lnTo>
                <a:lnTo>
                  <a:pt x="1429230" y="1990165"/>
                </a:lnTo>
                <a:lnTo>
                  <a:pt x="1129553" y="2189949"/>
                </a:lnTo>
                <a:lnTo>
                  <a:pt x="1106501" y="2274474"/>
                </a:lnTo>
                <a:lnTo>
                  <a:pt x="952820" y="2274474"/>
                </a:lnTo>
                <a:lnTo>
                  <a:pt x="799140" y="2320578"/>
                </a:lnTo>
                <a:lnTo>
                  <a:pt x="845244" y="2174581"/>
                </a:lnTo>
                <a:lnTo>
                  <a:pt x="814508" y="2136161"/>
                </a:lnTo>
                <a:lnTo>
                  <a:pt x="568619" y="2105425"/>
                </a:lnTo>
                <a:lnTo>
                  <a:pt x="414938" y="2174581"/>
                </a:lnTo>
                <a:lnTo>
                  <a:pt x="307361" y="2151529"/>
                </a:lnTo>
                <a:lnTo>
                  <a:pt x="253573" y="2189949"/>
                </a:lnTo>
                <a:lnTo>
                  <a:pt x="161365" y="2159213"/>
                </a:lnTo>
                <a:lnTo>
                  <a:pt x="169049" y="2043953"/>
                </a:lnTo>
                <a:lnTo>
                  <a:pt x="169049" y="1821116"/>
                </a:lnTo>
                <a:lnTo>
                  <a:pt x="46104" y="1744276"/>
                </a:lnTo>
                <a:lnTo>
                  <a:pt x="0" y="1582911"/>
                </a:lnTo>
                <a:lnTo>
                  <a:pt x="0" y="1498386"/>
                </a:lnTo>
                <a:lnTo>
                  <a:pt x="0" y="1352390"/>
                </a:lnTo>
                <a:lnTo>
                  <a:pt x="122945" y="1183341"/>
                </a:lnTo>
                <a:lnTo>
                  <a:pt x="99893" y="1083449"/>
                </a:lnTo>
                <a:lnTo>
                  <a:pt x="115261" y="1037344"/>
                </a:lnTo>
                <a:lnTo>
                  <a:pt x="161365" y="998924"/>
                </a:lnTo>
                <a:lnTo>
                  <a:pt x="138313" y="906716"/>
                </a:lnTo>
                <a:lnTo>
                  <a:pt x="176733" y="875980"/>
                </a:lnTo>
                <a:lnTo>
                  <a:pt x="215153" y="883664"/>
                </a:lnTo>
                <a:lnTo>
                  <a:pt x="199785" y="814507"/>
                </a:lnTo>
                <a:lnTo>
                  <a:pt x="222837" y="729983"/>
                </a:lnTo>
                <a:lnTo>
                  <a:pt x="215153" y="56861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399D0FF-D7E7-4C45-8102-B709498EFC9E}"/>
              </a:ext>
            </a:extLst>
          </p:cNvPr>
          <p:cNvSpPr/>
          <p:nvPr/>
        </p:nvSpPr>
        <p:spPr>
          <a:xfrm>
            <a:off x="5878286" y="2067005"/>
            <a:ext cx="3112033" cy="3081528"/>
          </a:xfrm>
          <a:custGeom>
            <a:avLst/>
            <a:gdLst>
              <a:gd name="connsiteX0" fmla="*/ 0 w 3112033"/>
              <a:gd name="connsiteY0" fmla="*/ 3058245 h 3081298"/>
              <a:gd name="connsiteX1" fmla="*/ 84524 w 3112033"/>
              <a:gd name="connsiteY1" fmla="*/ 2927617 h 3081298"/>
              <a:gd name="connsiteX2" fmla="*/ 84524 w 3112033"/>
              <a:gd name="connsiteY2" fmla="*/ 2927617 h 3081298"/>
              <a:gd name="connsiteX3" fmla="*/ 261257 w 3112033"/>
              <a:gd name="connsiteY3" fmla="*/ 2643308 h 3081298"/>
              <a:gd name="connsiteX4" fmla="*/ 407253 w 3112033"/>
              <a:gd name="connsiteY4" fmla="*/ 2535731 h 3081298"/>
              <a:gd name="connsiteX5" fmla="*/ 468726 w 3112033"/>
              <a:gd name="connsiteY5" fmla="*/ 2189950 h 3081298"/>
              <a:gd name="connsiteX6" fmla="*/ 545566 w 3112033"/>
              <a:gd name="connsiteY6" fmla="*/ 2090057 h 3081298"/>
              <a:gd name="connsiteX7" fmla="*/ 545566 w 3112033"/>
              <a:gd name="connsiteY7" fmla="*/ 2090057 h 3081298"/>
              <a:gd name="connsiteX8" fmla="*/ 607038 w 3112033"/>
              <a:gd name="connsiteY8" fmla="*/ 1997849 h 3081298"/>
              <a:gd name="connsiteX9" fmla="*/ 622406 w 3112033"/>
              <a:gd name="connsiteY9" fmla="*/ 1890272 h 3081298"/>
              <a:gd name="connsiteX10" fmla="*/ 691563 w 3112033"/>
              <a:gd name="connsiteY10" fmla="*/ 1890272 h 3081298"/>
              <a:gd name="connsiteX11" fmla="*/ 714615 w 3112033"/>
              <a:gd name="connsiteY11" fmla="*/ 1805748 h 3081298"/>
              <a:gd name="connsiteX12" fmla="*/ 829875 w 3112033"/>
              <a:gd name="connsiteY12" fmla="*/ 1782696 h 3081298"/>
              <a:gd name="connsiteX13" fmla="*/ 922084 w 3112033"/>
              <a:gd name="connsiteY13" fmla="*/ 1698171 h 3081298"/>
              <a:gd name="connsiteX14" fmla="*/ 960504 w 3112033"/>
              <a:gd name="connsiteY14" fmla="*/ 1582911 h 3081298"/>
              <a:gd name="connsiteX15" fmla="*/ 1037344 w 3112033"/>
              <a:gd name="connsiteY15" fmla="*/ 1567543 h 3081298"/>
              <a:gd name="connsiteX16" fmla="*/ 1091132 w 3112033"/>
              <a:gd name="connsiteY16" fmla="*/ 1406178 h 3081298"/>
              <a:gd name="connsiteX17" fmla="*/ 1214077 w 3112033"/>
              <a:gd name="connsiteY17" fmla="*/ 1283234 h 3081298"/>
              <a:gd name="connsiteX18" fmla="*/ 1237129 w 3112033"/>
              <a:gd name="connsiteY18" fmla="*/ 1283234 h 3081298"/>
              <a:gd name="connsiteX19" fmla="*/ 1290917 w 3112033"/>
              <a:gd name="connsiteY19" fmla="*/ 1160289 h 3081298"/>
              <a:gd name="connsiteX20" fmla="*/ 1436914 w 3112033"/>
              <a:gd name="connsiteY20" fmla="*/ 1121869 h 3081298"/>
              <a:gd name="connsiteX21" fmla="*/ 1582911 w 3112033"/>
              <a:gd name="connsiteY21" fmla="*/ 960504 h 3081298"/>
              <a:gd name="connsiteX22" fmla="*/ 1598279 w 3112033"/>
              <a:gd name="connsiteY22" fmla="*/ 745351 h 3081298"/>
              <a:gd name="connsiteX23" fmla="*/ 1713539 w 3112033"/>
              <a:gd name="connsiteY23" fmla="*/ 637775 h 3081298"/>
              <a:gd name="connsiteX24" fmla="*/ 1713539 w 3112033"/>
              <a:gd name="connsiteY24" fmla="*/ 591671 h 3081298"/>
              <a:gd name="connsiteX25" fmla="*/ 1859536 w 3112033"/>
              <a:gd name="connsiteY25" fmla="*/ 445674 h 3081298"/>
              <a:gd name="connsiteX26" fmla="*/ 1882588 w 3112033"/>
              <a:gd name="connsiteY26" fmla="*/ 276625 h 3081298"/>
              <a:gd name="connsiteX27" fmla="*/ 1936376 w 3112033"/>
              <a:gd name="connsiteY27" fmla="*/ 230521 h 3081298"/>
              <a:gd name="connsiteX28" fmla="*/ 1967112 w 3112033"/>
              <a:gd name="connsiteY28" fmla="*/ 115261 h 3081298"/>
              <a:gd name="connsiteX29" fmla="*/ 2013217 w 3112033"/>
              <a:gd name="connsiteY29" fmla="*/ 92208 h 3081298"/>
              <a:gd name="connsiteX30" fmla="*/ 2059321 w 3112033"/>
              <a:gd name="connsiteY30" fmla="*/ 0 h 3081298"/>
              <a:gd name="connsiteX31" fmla="*/ 2082373 w 3112033"/>
              <a:gd name="connsiteY31" fmla="*/ 76840 h 3081298"/>
              <a:gd name="connsiteX32" fmla="*/ 2105425 w 3112033"/>
              <a:gd name="connsiteY32" fmla="*/ 161365 h 3081298"/>
              <a:gd name="connsiteX33" fmla="*/ 2143845 w 3112033"/>
              <a:gd name="connsiteY33" fmla="*/ 238205 h 3081298"/>
              <a:gd name="connsiteX34" fmla="*/ 2243738 w 3112033"/>
              <a:gd name="connsiteY34" fmla="*/ 245889 h 3081298"/>
              <a:gd name="connsiteX35" fmla="*/ 2305210 w 3112033"/>
              <a:gd name="connsiteY35" fmla="*/ 330413 h 3081298"/>
              <a:gd name="connsiteX36" fmla="*/ 2374366 w 3112033"/>
              <a:gd name="connsiteY36" fmla="*/ 338098 h 3081298"/>
              <a:gd name="connsiteX37" fmla="*/ 2428154 w 3112033"/>
              <a:gd name="connsiteY37" fmla="*/ 522514 h 3081298"/>
              <a:gd name="connsiteX38" fmla="*/ 2405102 w 3112033"/>
              <a:gd name="connsiteY38" fmla="*/ 568619 h 3081298"/>
              <a:gd name="connsiteX39" fmla="*/ 2443522 w 3112033"/>
              <a:gd name="connsiteY39" fmla="*/ 637775 h 3081298"/>
              <a:gd name="connsiteX40" fmla="*/ 2397418 w 3112033"/>
              <a:gd name="connsiteY40" fmla="*/ 729983 h 3081298"/>
              <a:gd name="connsiteX41" fmla="*/ 2397418 w 3112033"/>
              <a:gd name="connsiteY41" fmla="*/ 822192 h 3081298"/>
              <a:gd name="connsiteX42" fmla="*/ 2358998 w 3112033"/>
              <a:gd name="connsiteY42" fmla="*/ 868296 h 3081298"/>
              <a:gd name="connsiteX43" fmla="*/ 2443522 w 3112033"/>
              <a:gd name="connsiteY43" fmla="*/ 922084 h 3081298"/>
              <a:gd name="connsiteX44" fmla="*/ 2481943 w 3112033"/>
              <a:gd name="connsiteY44" fmla="*/ 998924 h 3081298"/>
              <a:gd name="connsiteX45" fmla="*/ 2481943 w 3112033"/>
              <a:gd name="connsiteY45" fmla="*/ 998924 h 3081298"/>
              <a:gd name="connsiteX46" fmla="*/ 2558783 w 3112033"/>
              <a:gd name="connsiteY46" fmla="*/ 1144921 h 3081298"/>
              <a:gd name="connsiteX47" fmla="*/ 2612571 w 3112033"/>
              <a:gd name="connsiteY47" fmla="*/ 1229445 h 3081298"/>
              <a:gd name="connsiteX48" fmla="*/ 2643307 w 3112033"/>
              <a:gd name="connsiteY48" fmla="*/ 1290918 h 3081298"/>
              <a:gd name="connsiteX49" fmla="*/ 2735516 w 3112033"/>
              <a:gd name="connsiteY49" fmla="*/ 1344706 h 3081298"/>
              <a:gd name="connsiteX50" fmla="*/ 2773936 w 3112033"/>
              <a:gd name="connsiteY50" fmla="*/ 1483019 h 3081298"/>
              <a:gd name="connsiteX51" fmla="*/ 2835408 w 3112033"/>
              <a:gd name="connsiteY51" fmla="*/ 1506071 h 3081298"/>
              <a:gd name="connsiteX52" fmla="*/ 2927617 w 3112033"/>
              <a:gd name="connsiteY52" fmla="*/ 1621331 h 3081298"/>
              <a:gd name="connsiteX53" fmla="*/ 3112033 w 3112033"/>
              <a:gd name="connsiteY53" fmla="*/ 1667435 h 3081298"/>
              <a:gd name="connsiteX54" fmla="*/ 2735516 w 3112033"/>
              <a:gd name="connsiteY54" fmla="*/ 2051637 h 3081298"/>
              <a:gd name="connsiteX55" fmla="*/ 2312894 w 3112033"/>
              <a:gd name="connsiteY55" fmla="*/ 2289842 h 3081298"/>
              <a:gd name="connsiteX56" fmla="*/ 2312894 w 3112033"/>
              <a:gd name="connsiteY56" fmla="*/ 2389734 h 3081298"/>
              <a:gd name="connsiteX57" fmla="*/ 2228369 w 3112033"/>
              <a:gd name="connsiteY57" fmla="*/ 2474259 h 3081298"/>
              <a:gd name="connsiteX58" fmla="*/ 2174581 w 3112033"/>
              <a:gd name="connsiteY58" fmla="*/ 2589519 h 3081298"/>
              <a:gd name="connsiteX59" fmla="*/ 2090057 w 3112033"/>
              <a:gd name="connsiteY59" fmla="*/ 2650992 h 3081298"/>
              <a:gd name="connsiteX60" fmla="*/ 1944060 w 3112033"/>
              <a:gd name="connsiteY60" fmla="*/ 2674044 h 3081298"/>
              <a:gd name="connsiteX61" fmla="*/ 1874904 w 3112033"/>
              <a:gd name="connsiteY61" fmla="*/ 2820040 h 3081298"/>
              <a:gd name="connsiteX62" fmla="*/ 1459966 w 3112033"/>
              <a:gd name="connsiteY62" fmla="*/ 2973721 h 3081298"/>
              <a:gd name="connsiteX63" fmla="*/ 1252497 w 3112033"/>
              <a:gd name="connsiteY63" fmla="*/ 3081298 h 3081298"/>
              <a:gd name="connsiteX64" fmla="*/ 0 w 3112033"/>
              <a:gd name="connsiteY64" fmla="*/ 3058245 h 308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12033" h="3081298">
                <a:moveTo>
                  <a:pt x="0" y="3058245"/>
                </a:moveTo>
                <a:lnTo>
                  <a:pt x="84524" y="2927617"/>
                </a:lnTo>
                <a:lnTo>
                  <a:pt x="84524" y="2927617"/>
                </a:lnTo>
                <a:lnTo>
                  <a:pt x="261257" y="2643308"/>
                </a:lnTo>
                <a:lnTo>
                  <a:pt x="407253" y="2535731"/>
                </a:lnTo>
                <a:lnTo>
                  <a:pt x="468726" y="2189950"/>
                </a:lnTo>
                <a:lnTo>
                  <a:pt x="545566" y="2090057"/>
                </a:lnTo>
                <a:lnTo>
                  <a:pt x="545566" y="2090057"/>
                </a:lnTo>
                <a:lnTo>
                  <a:pt x="607038" y="1997849"/>
                </a:lnTo>
                <a:lnTo>
                  <a:pt x="622406" y="1890272"/>
                </a:lnTo>
                <a:lnTo>
                  <a:pt x="691563" y="1890272"/>
                </a:lnTo>
                <a:lnTo>
                  <a:pt x="714615" y="1805748"/>
                </a:lnTo>
                <a:lnTo>
                  <a:pt x="829875" y="1782696"/>
                </a:lnTo>
                <a:lnTo>
                  <a:pt x="922084" y="1698171"/>
                </a:lnTo>
                <a:lnTo>
                  <a:pt x="960504" y="1582911"/>
                </a:lnTo>
                <a:lnTo>
                  <a:pt x="1037344" y="1567543"/>
                </a:lnTo>
                <a:lnTo>
                  <a:pt x="1091132" y="1406178"/>
                </a:lnTo>
                <a:lnTo>
                  <a:pt x="1214077" y="1283234"/>
                </a:lnTo>
                <a:lnTo>
                  <a:pt x="1237129" y="1283234"/>
                </a:lnTo>
                <a:lnTo>
                  <a:pt x="1290917" y="1160289"/>
                </a:lnTo>
                <a:lnTo>
                  <a:pt x="1436914" y="1121869"/>
                </a:lnTo>
                <a:lnTo>
                  <a:pt x="1582911" y="960504"/>
                </a:lnTo>
                <a:lnTo>
                  <a:pt x="1598279" y="745351"/>
                </a:lnTo>
                <a:lnTo>
                  <a:pt x="1713539" y="637775"/>
                </a:lnTo>
                <a:lnTo>
                  <a:pt x="1713539" y="591671"/>
                </a:lnTo>
                <a:lnTo>
                  <a:pt x="1859536" y="445674"/>
                </a:lnTo>
                <a:lnTo>
                  <a:pt x="1882588" y="276625"/>
                </a:lnTo>
                <a:lnTo>
                  <a:pt x="1936376" y="230521"/>
                </a:lnTo>
                <a:lnTo>
                  <a:pt x="1967112" y="115261"/>
                </a:lnTo>
                <a:lnTo>
                  <a:pt x="2013217" y="92208"/>
                </a:lnTo>
                <a:lnTo>
                  <a:pt x="2059321" y="0"/>
                </a:lnTo>
                <a:lnTo>
                  <a:pt x="2082373" y="76840"/>
                </a:lnTo>
                <a:lnTo>
                  <a:pt x="2105425" y="161365"/>
                </a:lnTo>
                <a:lnTo>
                  <a:pt x="2143845" y="238205"/>
                </a:lnTo>
                <a:lnTo>
                  <a:pt x="2243738" y="245889"/>
                </a:lnTo>
                <a:lnTo>
                  <a:pt x="2305210" y="330413"/>
                </a:lnTo>
                <a:lnTo>
                  <a:pt x="2374366" y="338098"/>
                </a:lnTo>
                <a:lnTo>
                  <a:pt x="2428154" y="522514"/>
                </a:lnTo>
                <a:lnTo>
                  <a:pt x="2405102" y="568619"/>
                </a:lnTo>
                <a:lnTo>
                  <a:pt x="2443522" y="637775"/>
                </a:lnTo>
                <a:lnTo>
                  <a:pt x="2397418" y="729983"/>
                </a:lnTo>
                <a:lnTo>
                  <a:pt x="2397418" y="822192"/>
                </a:lnTo>
                <a:lnTo>
                  <a:pt x="2358998" y="868296"/>
                </a:lnTo>
                <a:lnTo>
                  <a:pt x="2443522" y="922084"/>
                </a:lnTo>
                <a:lnTo>
                  <a:pt x="2481943" y="998924"/>
                </a:lnTo>
                <a:lnTo>
                  <a:pt x="2481943" y="998924"/>
                </a:lnTo>
                <a:lnTo>
                  <a:pt x="2558783" y="1144921"/>
                </a:lnTo>
                <a:lnTo>
                  <a:pt x="2612571" y="1229445"/>
                </a:lnTo>
                <a:lnTo>
                  <a:pt x="2643307" y="1290918"/>
                </a:lnTo>
                <a:lnTo>
                  <a:pt x="2735516" y="1344706"/>
                </a:lnTo>
                <a:lnTo>
                  <a:pt x="2773936" y="1483019"/>
                </a:lnTo>
                <a:lnTo>
                  <a:pt x="2835408" y="1506071"/>
                </a:lnTo>
                <a:lnTo>
                  <a:pt x="2927617" y="1621331"/>
                </a:lnTo>
                <a:lnTo>
                  <a:pt x="3112033" y="1667435"/>
                </a:lnTo>
                <a:lnTo>
                  <a:pt x="2735516" y="2051637"/>
                </a:lnTo>
                <a:lnTo>
                  <a:pt x="2312894" y="2289842"/>
                </a:lnTo>
                <a:lnTo>
                  <a:pt x="2312894" y="2389734"/>
                </a:lnTo>
                <a:lnTo>
                  <a:pt x="2228369" y="2474259"/>
                </a:lnTo>
                <a:lnTo>
                  <a:pt x="2174581" y="2589519"/>
                </a:lnTo>
                <a:lnTo>
                  <a:pt x="2090057" y="2650992"/>
                </a:lnTo>
                <a:lnTo>
                  <a:pt x="1944060" y="2674044"/>
                </a:lnTo>
                <a:lnTo>
                  <a:pt x="1874904" y="2820040"/>
                </a:lnTo>
                <a:lnTo>
                  <a:pt x="1459966" y="2973721"/>
                </a:lnTo>
                <a:lnTo>
                  <a:pt x="1252497" y="3081298"/>
                </a:lnTo>
                <a:lnTo>
                  <a:pt x="0" y="305824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C3842E-3C89-E445-AA85-323800152280}"/>
              </a:ext>
            </a:extLst>
          </p:cNvPr>
          <p:cNvSpPr/>
          <p:nvPr/>
        </p:nvSpPr>
        <p:spPr>
          <a:xfrm>
            <a:off x="1759644" y="2036269"/>
            <a:ext cx="6185647" cy="3104349"/>
          </a:xfrm>
          <a:custGeom>
            <a:avLst/>
            <a:gdLst>
              <a:gd name="connsiteX0" fmla="*/ 553250 w 6185647"/>
              <a:gd name="connsiteY0" fmla="*/ 3004457 h 3104349"/>
              <a:gd name="connsiteX1" fmla="*/ 522514 w 6185647"/>
              <a:gd name="connsiteY1" fmla="*/ 2889197 h 3104349"/>
              <a:gd name="connsiteX2" fmla="*/ 507146 w 6185647"/>
              <a:gd name="connsiteY2" fmla="*/ 2850776 h 3104349"/>
              <a:gd name="connsiteX3" fmla="*/ 484094 w 6185647"/>
              <a:gd name="connsiteY3" fmla="*/ 2827724 h 3104349"/>
              <a:gd name="connsiteX4" fmla="*/ 461042 w 6185647"/>
              <a:gd name="connsiteY4" fmla="*/ 2812356 h 3104349"/>
              <a:gd name="connsiteX5" fmla="*/ 461042 w 6185647"/>
              <a:gd name="connsiteY5" fmla="*/ 2812356 h 3104349"/>
              <a:gd name="connsiteX6" fmla="*/ 368833 w 6185647"/>
              <a:gd name="connsiteY6" fmla="*/ 2804672 h 3104349"/>
              <a:gd name="connsiteX7" fmla="*/ 338097 w 6185647"/>
              <a:gd name="connsiteY7" fmla="*/ 2627939 h 3104349"/>
              <a:gd name="connsiteX8" fmla="*/ 384201 w 6185647"/>
              <a:gd name="connsiteY8" fmla="*/ 2604887 h 3104349"/>
              <a:gd name="connsiteX9" fmla="*/ 384201 w 6185647"/>
              <a:gd name="connsiteY9" fmla="*/ 2604887 h 3104349"/>
              <a:gd name="connsiteX10" fmla="*/ 430306 w 6185647"/>
              <a:gd name="connsiteY10" fmla="*/ 2504995 h 3104349"/>
              <a:gd name="connsiteX11" fmla="*/ 399569 w 6185647"/>
              <a:gd name="connsiteY11" fmla="*/ 2458891 h 3104349"/>
              <a:gd name="connsiteX12" fmla="*/ 330413 w 6185647"/>
              <a:gd name="connsiteY12" fmla="*/ 2497311 h 3104349"/>
              <a:gd name="connsiteX13" fmla="*/ 291993 w 6185647"/>
              <a:gd name="connsiteY13" fmla="*/ 2497311 h 3104349"/>
              <a:gd name="connsiteX14" fmla="*/ 245889 w 6185647"/>
              <a:gd name="connsiteY14" fmla="*/ 2443523 h 3104349"/>
              <a:gd name="connsiteX15" fmla="*/ 207469 w 6185647"/>
              <a:gd name="connsiteY15" fmla="*/ 2343630 h 3104349"/>
              <a:gd name="connsiteX16" fmla="*/ 184417 w 6185647"/>
              <a:gd name="connsiteY16" fmla="*/ 2297526 h 3104349"/>
              <a:gd name="connsiteX17" fmla="*/ 184417 w 6185647"/>
              <a:gd name="connsiteY17" fmla="*/ 2297526 h 3104349"/>
              <a:gd name="connsiteX18" fmla="*/ 261257 w 6185647"/>
              <a:gd name="connsiteY18" fmla="*/ 2259106 h 3104349"/>
              <a:gd name="connsiteX19" fmla="*/ 238205 w 6185647"/>
              <a:gd name="connsiteY19" fmla="*/ 2228370 h 3104349"/>
              <a:gd name="connsiteX20" fmla="*/ 207469 w 6185647"/>
              <a:gd name="connsiteY20" fmla="*/ 2228370 h 3104349"/>
              <a:gd name="connsiteX21" fmla="*/ 130628 w 6185647"/>
              <a:gd name="connsiteY21" fmla="*/ 2189949 h 3104349"/>
              <a:gd name="connsiteX22" fmla="*/ 69156 w 6185647"/>
              <a:gd name="connsiteY22" fmla="*/ 2220686 h 3104349"/>
              <a:gd name="connsiteX23" fmla="*/ 0 w 6185647"/>
              <a:gd name="connsiteY23" fmla="*/ 2105425 h 3104349"/>
              <a:gd name="connsiteX24" fmla="*/ 7684 w 6185647"/>
              <a:gd name="connsiteY24" fmla="*/ 2059321 h 3104349"/>
              <a:gd name="connsiteX25" fmla="*/ 46104 w 6185647"/>
              <a:gd name="connsiteY25" fmla="*/ 1997849 h 3104349"/>
              <a:gd name="connsiteX26" fmla="*/ 46104 w 6185647"/>
              <a:gd name="connsiteY26" fmla="*/ 1997849 h 3104349"/>
              <a:gd name="connsiteX27" fmla="*/ 130628 w 6185647"/>
              <a:gd name="connsiteY27" fmla="*/ 1974797 h 3104349"/>
              <a:gd name="connsiteX28" fmla="*/ 130628 w 6185647"/>
              <a:gd name="connsiteY28" fmla="*/ 1974797 h 3104349"/>
              <a:gd name="connsiteX29" fmla="*/ 245889 w 6185647"/>
              <a:gd name="connsiteY29" fmla="*/ 1928692 h 3104349"/>
              <a:gd name="connsiteX30" fmla="*/ 245889 w 6185647"/>
              <a:gd name="connsiteY30" fmla="*/ 1928692 h 3104349"/>
              <a:gd name="connsiteX31" fmla="*/ 338097 w 6185647"/>
              <a:gd name="connsiteY31" fmla="*/ 1897956 h 3104349"/>
              <a:gd name="connsiteX32" fmla="*/ 461042 w 6185647"/>
              <a:gd name="connsiteY32" fmla="*/ 1882588 h 3104349"/>
              <a:gd name="connsiteX33" fmla="*/ 560934 w 6185647"/>
              <a:gd name="connsiteY33" fmla="*/ 1982481 h 3104349"/>
              <a:gd name="connsiteX34" fmla="*/ 560934 w 6185647"/>
              <a:gd name="connsiteY34" fmla="*/ 1982481 h 3104349"/>
              <a:gd name="connsiteX35" fmla="*/ 591670 w 6185647"/>
              <a:gd name="connsiteY35" fmla="*/ 2136161 h 3104349"/>
              <a:gd name="connsiteX36" fmla="*/ 683879 w 6185647"/>
              <a:gd name="connsiteY36" fmla="*/ 2213002 h 3104349"/>
              <a:gd name="connsiteX37" fmla="*/ 722299 w 6185647"/>
              <a:gd name="connsiteY37" fmla="*/ 2274474 h 3104349"/>
              <a:gd name="connsiteX38" fmla="*/ 760719 w 6185647"/>
              <a:gd name="connsiteY38" fmla="*/ 2374366 h 3104349"/>
              <a:gd name="connsiteX39" fmla="*/ 806823 w 6185647"/>
              <a:gd name="connsiteY39" fmla="*/ 2366682 h 3104349"/>
              <a:gd name="connsiteX40" fmla="*/ 860611 w 6185647"/>
              <a:gd name="connsiteY40" fmla="*/ 2435839 h 3104349"/>
              <a:gd name="connsiteX41" fmla="*/ 1014292 w 6185647"/>
              <a:gd name="connsiteY41" fmla="*/ 2451207 h 3104349"/>
              <a:gd name="connsiteX42" fmla="*/ 1329338 w 6185647"/>
              <a:gd name="connsiteY42" fmla="*/ 2358998 h 3104349"/>
              <a:gd name="connsiteX43" fmla="*/ 1383126 w 6185647"/>
              <a:gd name="connsiteY43" fmla="*/ 2435839 h 3104349"/>
              <a:gd name="connsiteX44" fmla="*/ 1429230 w 6185647"/>
              <a:gd name="connsiteY44" fmla="*/ 2497311 h 3104349"/>
              <a:gd name="connsiteX45" fmla="*/ 1467650 w 6185647"/>
              <a:gd name="connsiteY45" fmla="*/ 2566467 h 3104349"/>
              <a:gd name="connsiteX46" fmla="*/ 1467650 w 6185647"/>
              <a:gd name="connsiteY46" fmla="*/ 2566467 h 3104349"/>
              <a:gd name="connsiteX47" fmla="*/ 1559859 w 6185647"/>
              <a:gd name="connsiteY47" fmla="*/ 2512679 h 3104349"/>
              <a:gd name="connsiteX48" fmla="*/ 1644383 w 6185647"/>
              <a:gd name="connsiteY48" fmla="*/ 2497311 h 3104349"/>
              <a:gd name="connsiteX49" fmla="*/ 1759643 w 6185647"/>
              <a:gd name="connsiteY49" fmla="*/ 2366682 h 3104349"/>
              <a:gd name="connsiteX50" fmla="*/ 1790380 w 6185647"/>
              <a:gd name="connsiteY50" fmla="*/ 2397418 h 3104349"/>
              <a:gd name="connsiteX51" fmla="*/ 1921008 w 6185647"/>
              <a:gd name="connsiteY51" fmla="*/ 2351314 h 3104349"/>
              <a:gd name="connsiteX52" fmla="*/ 2067005 w 6185647"/>
              <a:gd name="connsiteY52" fmla="*/ 2358998 h 3104349"/>
              <a:gd name="connsiteX53" fmla="*/ 2105425 w 6185647"/>
              <a:gd name="connsiteY53" fmla="*/ 2328262 h 3104349"/>
              <a:gd name="connsiteX54" fmla="*/ 2335946 w 6185647"/>
              <a:gd name="connsiteY54" fmla="*/ 2335946 h 3104349"/>
              <a:gd name="connsiteX55" fmla="*/ 2435838 w 6185647"/>
              <a:gd name="connsiteY55" fmla="*/ 2328262 h 3104349"/>
              <a:gd name="connsiteX56" fmla="*/ 2497311 w 6185647"/>
              <a:gd name="connsiteY56" fmla="*/ 2220686 h 3104349"/>
              <a:gd name="connsiteX57" fmla="*/ 2574151 w 6185647"/>
              <a:gd name="connsiteY57" fmla="*/ 2189949 h 3104349"/>
              <a:gd name="connsiteX58" fmla="*/ 2643307 w 6185647"/>
              <a:gd name="connsiteY58" fmla="*/ 2189949 h 3104349"/>
              <a:gd name="connsiteX59" fmla="*/ 2750884 w 6185647"/>
              <a:gd name="connsiteY59" fmla="*/ 2143845 h 3104349"/>
              <a:gd name="connsiteX60" fmla="*/ 2812356 w 6185647"/>
              <a:gd name="connsiteY60" fmla="*/ 2074689 h 3104349"/>
              <a:gd name="connsiteX61" fmla="*/ 2727832 w 6185647"/>
              <a:gd name="connsiteY61" fmla="*/ 2074689 h 3104349"/>
              <a:gd name="connsiteX62" fmla="*/ 2643307 w 6185647"/>
              <a:gd name="connsiteY62" fmla="*/ 2067005 h 3104349"/>
              <a:gd name="connsiteX63" fmla="*/ 2627939 w 6185647"/>
              <a:gd name="connsiteY63" fmla="*/ 2036269 h 3104349"/>
              <a:gd name="connsiteX64" fmla="*/ 2604887 w 6185647"/>
              <a:gd name="connsiteY64" fmla="*/ 1944060 h 3104349"/>
              <a:gd name="connsiteX65" fmla="*/ 2397418 w 6185647"/>
              <a:gd name="connsiteY65" fmla="*/ 1844168 h 3104349"/>
              <a:gd name="connsiteX66" fmla="*/ 2213001 w 6185647"/>
              <a:gd name="connsiteY66" fmla="*/ 1867220 h 3104349"/>
              <a:gd name="connsiteX67" fmla="*/ 2189949 w 6185647"/>
              <a:gd name="connsiteY67" fmla="*/ 1851852 h 3104349"/>
              <a:gd name="connsiteX68" fmla="*/ 2151529 w 6185647"/>
              <a:gd name="connsiteY68" fmla="*/ 1782696 h 3104349"/>
              <a:gd name="connsiteX69" fmla="*/ 2143845 w 6185647"/>
              <a:gd name="connsiteY69" fmla="*/ 1652067 h 3104349"/>
              <a:gd name="connsiteX70" fmla="*/ 2067005 w 6185647"/>
              <a:gd name="connsiteY70" fmla="*/ 1498386 h 3104349"/>
              <a:gd name="connsiteX71" fmla="*/ 1959428 w 6185647"/>
              <a:gd name="connsiteY71" fmla="*/ 1306286 h 3104349"/>
              <a:gd name="connsiteX72" fmla="*/ 2020901 w 6185647"/>
              <a:gd name="connsiteY72" fmla="*/ 1275549 h 3104349"/>
              <a:gd name="connsiteX73" fmla="*/ 2043953 w 6185647"/>
              <a:gd name="connsiteY73" fmla="*/ 1360074 h 3104349"/>
              <a:gd name="connsiteX74" fmla="*/ 2082373 w 6185647"/>
              <a:gd name="connsiteY74" fmla="*/ 1352390 h 3104349"/>
              <a:gd name="connsiteX75" fmla="*/ 2113109 w 6185647"/>
              <a:gd name="connsiteY75" fmla="*/ 1260181 h 3104349"/>
              <a:gd name="connsiteX76" fmla="*/ 2159213 w 6185647"/>
              <a:gd name="connsiteY76" fmla="*/ 1237129 h 3104349"/>
              <a:gd name="connsiteX77" fmla="*/ 2159213 w 6185647"/>
              <a:gd name="connsiteY77" fmla="*/ 1237129 h 3104349"/>
              <a:gd name="connsiteX78" fmla="*/ 2182265 w 6185647"/>
              <a:gd name="connsiteY78" fmla="*/ 1106501 h 3104349"/>
              <a:gd name="connsiteX79" fmla="*/ 2274474 w 6185647"/>
              <a:gd name="connsiteY79" fmla="*/ 1037344 h 3104349"/>
              <a:gd name="connsiteX80" fmla="*/ 2259106 w 6185647"/>
              <a:gd name="connsiteY80" fmla="*/ 991240 h 3104349"/>
              <a:gd name="connsiteX81" fmla="*/ 2374366 w 6185647"/>
              <a:gd name="connsiteY81" fmla="*/ 960504 h 3104349"/>
              <a:gd name="connsiteX82" fmla="*/ 2351314 w 6185647"/>
              <a:gd name="connsiteY82" fmla="*/ 875980 h 3104349"/>
              <a:gd name="connsiteX83" fmla="*/ 2382050 w 6185647"/>
              <a:gd name="connsiteY83" fmla="*/ 852928 h 3104349"/>
              <a:gd name="connsiteX84" fmla="*/ 2466574 w 6185647"/>
              <a:gd name="connsiteY84" fmla="*/ 906716 h 3104349"/>
              <a:gd name="connsiteX85" fmla="*/ 2474259 w 6185647"/>
              <a:gd name="connsiteY85" fmla="*/ 1037344 h 3104349"/>
              <a:gd name="connsiteX86" fmla="*/ 2535731 w 6185647"/>
              <a:gd name="connsiteY86" fmla="*/ 1098817 h 3104349"/>
              <a:gd name="connsiteX87" fmla="*/ 2566467 w 6185647"/>
              <a:gd name="connsiteY87" fmla="*/ 1129553 h 3104349"/>
              <a:gd name="connsiteX88" fmla="*/ 2666359 w 6185647"/>
              <a:gd name="connsiteY88" fmla="*/ 1137237 h 3104349"/>
              <a:gd name="connsiteX89" fmla="*/ 2681727 w 6185647"/>
              <a:gd name="connsiteY89" fmla="*/ 1175657 h 3104349"/>
              <a:gd name="connsiteX90" fmla="*/ 2743200 w 6185647"/>
              <a:gd name="connsiteY90" fmla="*/ 1137237 h 3104349"/>
              <a:gd name="connsiteX91" fmla="*/ 2827724 w 6185647"/>
              <a:gd name="connsiteY91" fmla="*/ 1167973 h 3104349"/>
              <a:gd name="connsiteX92" fmla="*/ 2942985 w 6185647"/>
              <a:gd name="connsiteY92" fmla="*/ 1021976 h 3104349"/>
              <a:gd name="connsiteX93" fmla="*/ 2958353 w 6185647"/>
              <a:gd name="connsiteY93" fmla="*/ 906716 h 3104349"/>
              <a:gd name="connsiteX94" fmla="*/ 3012141 w 6185647"/>
              <a:gd name="connsiteY94" fmla="*/ 868296 h 3104349"/>
              <a:gd name="connsiteX95" fmla="*/ 3035193 w 6185647"/>
              <a:gd name="connsiteY95" fmla="*/ 906716 h 3104349"/>
              <a:gd name="connsiteX96" fmla="*/ 3035193 w 6185647"/>
              <a:gd name="connsiteY96" fmla="*/ 906716 h 3104349"/>
              <a:gd name="connsiteX97" fmla="*/ 3112033 w 6185647"/>
              <a:gd name="connsiteY97" fmla="*/ 906716 h 3104349"/>
              <a:gd name="connsiteX98" fmla="*/ 3065929 w 6185647"/>
              <a:gd name="connsiteY98" fmla="*/ 1014292 h 3104349"/>
              <a:gd name="connsiteX99" fmla="*/ 3073613 w 6185647"/>
              <a:gd name="connsiteY99" fmla="*/ 1091133 h 3104349"/>
              <a:gd name="connsiteX100" fmla="*/ 3073613 w 6185647"/>
              <a:gd name="connsiteY100" fmla="*/ 1091133 h 3104349"/>
              <a:gd name="connsiteX101" fmla="*/ 3112033 w 6185647"/>
              <a:gd name="connsiteY101" fmla="*/ 1221761 h 3104349"/>
              <a:gd name="connsiteX102" fmla="*/ 3073613 w 6185647"/>
              <a:gd name="connsiteY102" fmla="*/ 1321654 h 3104349"/>
              <a:gd name="connsiteX103" fmla="*/ 3127401 w 6185647"/>
              <a:gd name="connsiteY103" fmla="*/ 1383126 h 3104349"/>
              <a:gd name="connsiteX104" fmla="*/ 3181190 w 6185647"/>
              <a:gd name="connsiteY104" fmla="*/ 1452282 h 3104349"/>
              <a:gd name="connsiteX105" fmla="*/ 3181190 w 6185647"/>
              <a:gd name="connsiteY105" fmla="*/ 1452282 h 3104349"/>
              <a:gd name="connsiteX106" fmla="*/ 3281082 w 6185647"/>
              <a:gd name="connsiteY106" fmla="*/ 1544491 h 3104349"/>
              <a:gd name="connsiteX107" fmla="*/ 3242662 w 6185647"/>
              <a:gd name="connsiteY107" fmla="*/ 1667435 h 3104349"/>
              <a:gd name="connsiteX108" fmla="*/ 3327186 w 6185647"/>
              <a:gd name="connsiteY108" fmla="*/ 1659751 h 3104349"/>
              <a:gd name="connsiteX109" fmla="*/ 3319502 w 6185647"/>
              <a:gd name="connsiteY109" fmla="*/ 1751960 h 3104349"/>
              <a:gd name="connsiteX110" fmla="*/ 3442447 w 6185647"/>
              <a:gd name="connsiteY110" fmla="*/ 1798064 h 3104349"/>
              <a:gd name="connsiteX111" fmla="*/ 3442447 w 6185647"/>
              <a:gd name="connsiteY111" fmla="*/ 1798064 h 3104349"/>
              <a:gd name="connsiteX112" fmla="*/ 3557707 w 6185647"/>
              <a:gd name="connsiteY112" fmla="*/ 1851852 h 3104349"/>
              <a:gd name="connsiteX113" fmla="*/ 3719072 w 6185647"/>
              <a:gd name="connsiteY113" fmla="*/ 1897956 h 3104349"/>
              <a:gd name="connsiteX114" fmla="*/ 3719072 w 6185647"/>
              <a:gd name="connsiteY114" fmla="*/ 1897956 h 3104349"/>
              <a:gd name="connsiteX115" fmla="*/ 3749808 w 6185647"/>
              <a:gd name="connsiteY115" fmla="*/ 1974797 h 3104349"/>
              <a:gd name="connsiteX116" fmla="*/ 3826648 w 6185647"/>
              <a:gd name="connsiteY116" fmla="*/ 1974797 h 3104349"/>
              <a:gd name="connsiteX117" fmla="*/ 3941909 w 6185647"/>
              <a:gd name="connsiteY117" fmla="*/ 1890272 h 3104349"/>
              <a:gd name="connsiteX118" fmla="*/ 4057169 w 6185647"/>
              <a:gd name="connsiteY118" fmla="*/ 1936376 h 3104349"/>
              <a:gd name="connsiteX119" fmla="*/ 4134010 w 6185647"/>
              <a:gd name="connsiteY119" fmla="*/ 1921008 h 3104349"/>
              <a:gd name="connsiteX120" fmla="*/ 4241586 w 6185647"/>
              <a:gd name="connsiteY120" fmla="*/ 1874904 h 3104349"/>
              <a:gd name="connsiteX121" fmla="*/ 4364531 w 6185647"/>
              <a:gd name="connsiteY121" fmla="*/ 1905640 h 3104349"/>
              <a:gd name="connsiteX122" fmla="*/ 4441371 w 6185647"/>
              <a:gd name="connsiteY122" fmla="*/ 1921008 h 3104349"/>
              <a:gd name="connsiteX123" fmla="*/ 4525895 w 6185647"/>
              <a:gd name="connsiteY123" fmla="*/ 1882588 h 3104349"/>
              <a:gd name="connsiteX124" fmla="*/ 4541264 w 6185647"/>
              <a:gd name="connsiteY124" fmla="*/ 1805748 h 3104349"/>
              <a:gd name="connsiteX125" fmla="*/ 4848625 w 6185647"/>
              <a:gd name="connsiteY125" fmla="*/ 1690487 h 3104349"/>
              <a:gd name="connsiteX126" fmla="*/ 4917781 w 6185647"/>
              <a:gd name="connsiteY126" fmla="*/ 1644383 h 3104349"/>
              <a:gd name="connsiteX127" fmla="*/ 4948517 w 6185647"/>
              <a:gd name="connsiteY127" fmla="*/ 1636699 h 3104349"/>
              <a:gd name="connsiteX128" fmla="*/ 5017674 w 6185647"/>
              <a:gd name="connsiteY128" fmla="*/ 1582911 h 3104349"/>
              <a:gd name="connsiteX129" fmla="*/ 5102198 w 6185647"/>
              <a:gd name="connsiteY129" fmla="*/ 1367758 h 3104349"/>
              <a:gd name="connsiteX130" fmla="*/ 5125250 w 6185647"/>
              <a:gd name="connsiteY130" fmla="*/ 1298602 h 3104349"/>
              <a:gd name="connsiteX131" fmla="*/ 5079146 w 6185647"/>
              <a:gd name="connsiteY131" fmla="*/ 1206393 h 3104349"/>
              <a:gd name="connsiteX132" fmla="*/ 5148302 w 6185647"/>
              <a:gd name="connsiteY132" fmla="*/ 1206393 h 3104349"/>
              <a:gd name="connsiteX133" fmla="*/ 5248195 w 6185647"/>
              <a:gd name="connsiteY133" fmla="*/ 1091133 h 3104349"/>
              <a:gd name="connsiteX134" fmla="*/ 5424927 w 6185647"/>
              <a:gd name="connsiteY134" fmla="*/ 1014292 h 3104349"/>
              <a:gd name="connsiteX135" fmla="*/ 5447980 w 6185647"/>
              <a:gd name="connsiteY135" fmla="*/ 922084 h 3104349"/>
              <a:gd name="connsiteX136" fmla="*/ 5509452 w 6185647"/>
              <a:gd name="connsiteY136" fmla="*/ 829876 h 3104349"/>
              <a:gd name="connsiteX137" fmla="*/ 5509452 w 6185647"/>
              <a:gd name="connsiteY137" fmla="*/ 829876 h 3104349"/>
              <a:gd name="connsiteX138" fmla="*/ 5547872 w 6185647"/>
              <a:gd name="connsiteY138" fmla="*/ 660827 h 3104349"/>
              <a:gd name="connsiteX139" fmla="*/ 5555556 w 6185647"/>
              <a:gd name="connsiteY139" fmla="*/ 576302 h 3104349"/>
              <a:gd name="connsiteX140" fmla="*/ 5555556 w 6185647"/>
              <a:gd name="connsiteY140" fmla="*/ 507146 h 3104349"/>
              <a:gd name="connsiteX141" fmla="*/ 5593976 w 6185647"/>
              <a:gd name="connsiteY141" fmla="*/ 453358 h 3104349"/>
              <a:gd name="connsiteX142" fmla="*/ 5570924 w 6185647"/>
              <a:gd name="connsiteY142" fmla="*/ 361149 h 3104349"/>
              <a:gd name="connsiteX143" fmla="*/ 5593976 w 6185647"/>
              <a:gd name="connsiteY143" fmla="*/ 322729 h 3104349"/>
              <a:gd name="connsiteX144" fmla="*/ 5693869 w 6185647"/>
              <a:gd name="connsiteY144" fmla="*/ 276625 h 3104349"/>
              <a:gd name="connsiteX145" fmla="*/ 5809129 w 6185647"/>
              <a:gd name="connsiteY145" fmla="*/ 222837 h 3104349"/>
              <a:gd name="connsiteX146" fmla="*/ 5809129 w 6185647"/>
              <a:gd name="connsiteY146" fmla="*/ 222837 h 3104349"/>
              <a:gd name="connsiteX147" fmla="*/ 5885969 w 6185647"/>
              <a:gd name="connsiteY147" fmla="*/ 245889 h 3104349"/>
              <a:gd name="connsiteX148" fmla="*/ 6024282 w 6185647"/>
              <a:gd name="connsiteY148" fmla="*/ 69156 h 3104349"/>
              <a:gd name="connsiteX149" fmla="*/ 6062702 w 6185647"/>
              <a:gd name="connsiteY149" fmla="*/ 38420 h 3104349"/>
              <a:gd name="connsiteX150" fmla="*/ 6101122 w 6185647"/>
              <a:gd name="connsiteY150" fmla="*/ 53788 h 3104349"/>
              <a:gd name="connsiteX151" fmla="*/ 6185647 w 6185647"/>
              <a:gd name="connsiteY151" fmla="*/ 0 h 3104349"/>
              <a:gd name="connsiteX152" fmla="*/ 6131859 w 6185647"/>
              <a:gd name="connsiteY152" fmla="*/ 122944 h 3104349"/>
              <a:gd name="connsiteX153" fmla="*/ 6085754 w 6185647"/>
              <a:gd name="connsiteY153" fmla="*/ 215153 h 3104349"/>
              <a:gd name="connsiteX154" fmla="*/ 6008914 w 6185647"/>
              <a:gd name="connsiteY154" fmla="*/ 322729 h 3104349"/>
              <a:gd name="connsiteX155" fmla="*/ 6001230 w 6185647"/>
              <a:gd name="connsiteY155" fmla="*/ 422622 h 3104349"/>
              <a:gd name="connsiteX156" fmla="*/ 5893653 w 6185647"/>
              <a:gd name="connsiteY156" fmla="*/ 576302 h 3104349"/>
              <a:gd name="connsiteX157" fmla="*/ 5839865 w 6185647"/>
              <a:gd name="connsiteY157" fmla="*/ 630091 h 3104349"/>
              <a:gd name="connsiteX158" fmla="*/ 5732289 w 6185647"/>
              <a:gd name="connsiteY158" fmla="*/ 783771 h 3104349"/>
              <a:gd name="connsiteX159" fmla="*/ 5732289 w 6185647"/>
              <a:gd name="connsiteY159" fmla="*/ 875980 h 3104349"/>
              <a:gd name="connsiteX160" fmla="*/ 5701553 w 6185647"/>
              <a:gd name="connsiteY160" fmla="*/ 991240 h 3104349"/>
              <a:gd name="connsiteX161" fmla="*/ 5632396 w 6185647"/>
              <a:gd name="connsiteY161" fmla="*/ 1083449 h 3104349"/>
              <a:gd name="connsiteX162" fmla="*/ 5563240 w 6185647"/>
              <a:gd name="connsiteY162" fmla="*/ 1160289 h 3104349"/>
              <a:gd name="connsiteX163" fmla="*/ 5432611 w 6185647"/>
              <a:gd name="connsiteY163" fmla="*/ 1206393 h 3104349"/>
              <a:gd name="connsiteX164" fmla="*/ 5371139 w 6185647"/>
              <a:gd name="connsiteY164" fmla="*/ 1313970 h 3104349"/>
              <a:gd name="connsiteX165" fmla="*/ 5217459 w 6185647"/>
              <a:gd name="connsiteY165" fmla="*/ 1436914 h 3104349"/>
              <a:gd name="connsiteX166" fmla="*/ 5171354 w 6185647"/>
              <a:gd name="connsiteY166" fmla="*/ 1598279 h 3104349"/>
              <a:gd name="connsiteX167" fmla="*/ 5102198 w 6185647"/>
              <a:gd name="connsiteY167" fmla="*/ 1621331 h 3104349"/>
              <a:gd name="connsiteX168" fmla="*/ 5048410 w 6185647"/>
              <a:gd name="connsiteY168" fmla="*/ 1744276 h 3104349"/>
              <a:gd name="connsiteX169" fmla="*/ 4940833 w 6185647"/>
              <a:gd name="connsiteY169" fmla="*/ 1828800 h 3104349"/>
              <a:gd name="connsiteX170" fmla="*/ 4840941 w 6185647"/>
              <a:gd name="connsiteY170" fmla="*/ 1844168 h 3104349"/>
              <a:gd name="connsiteX171" fmla="*/ 4802521 w 6185647"/>
              <a:gd name="connsiteY171" fmla="*/ 1905640 h 3104349"/>
              <a:gd name="connsiteX172" fmla="*/ 4756417 w 6185647"/>
              <a:gd name="connsiteY172" fmla="*/ 1928692 h 3104349"/>
              <a:gd name="connsiteX173" fmla="*/ 4710312 w 6185647"/>
              <a:gd name="connsiteY173" fmla="*/ 2028585 h 3104349"/>
              <a:gd name="connsiteX174" fmla="*/ 4679576 w 6185647"/>
              <a:gd name="connsiteY174" fmla="*/ 2059321 h 3104349"/>
              <a:gd name="connsiteX175" fmla="*/ 4679576 w 6185647"/>
              <a:gd name="connsiteY175" fmla="*/ 2059321 h 3104349"/>
              <a:gd name="connsiteX176" fmla="*/ 4595052 w 6185647"/>
              <a:gd name="connsiteY176" fmla="*/ 2197634 h 3104349"/>
              <a:gd name="connsiteX177" fmla="*/ 4518211 w 6185647"/>
              <a:gd name="connsiteY177" fmla="*/ 2543415 h 3104349"/>
              <a:gd name="connsiteX178" fmla="*/ 4395267 w 6185647"/>
              <a:gd name="connsiteY178" fmla="*/ 2666360 h 3104349"/>
              <a:gd name="connsiteX179" fmla="*/ 4249270 w 6185647"/>
              <a:gd name="connsiteY179" fmla="*/ 2950669 h 3104349"/>
              <a:gd name="connsiteX180" fmla="*/ 4249270 w 6185647"/>
              <a:gd name="connsiteY180" fmla="*/ 2950669 h 3104349"/>
              <a:gd name="connsiteX181" fmla="*/ 4134010 w 6185647"/>
              <a:gd name="connsiteY181" fmla="*/ 3096665 h 3104349"/>
              <a:gd name="connsiteX182" fmla="*/ 3749808 w 6185647"/>
              <a:gd name="connsiteY182" fmla="*/ 3065929 h 3104349"/>
              <a:gd name="connsiteX183" fmla="*/ 3188874 w 6185647"/>
              <a:gd name="connsiteY183" fmla="*/ 3104349 h 3104349"/>
              <a:gd name="connsiteX184" fmla="*/ 2919932 w 6185647"/>
              <a:gd name="connsiteY184" fmla="*/ 3104349 h 3104349"/>
              <a:gd name="connsiteX185" fmla="*/ 2243738 w 6185647"/>
              <a:gd name="connsiteY185" fmla="*/ 3027509 h 3104349"/>
              <a:gd name="connsiteX186" fmla="*/ 2159213 w 6185647"/>
              <a:gd name="connsiteY186" fmla="*/ 3081297 h 3104349"/>
              <a:gd name="connsiteX187" fmla="*/ 2128477 w 6185647"/>
              <a:gd name="connsiteY187" fmla="*/ 3042877 h 3104349"/>
              <a:gd name="connsiteX188" fmla="*/ 691563 w 6185647"/>
              <a:gd name="connsiteY188" fmla="*/ 3050561 h 3104349"/>
              <a:gd name="connsiteX189" fmla="*/ 660827 w 6185647"/>
              <a:gd name="connsiteY189" fmla="*/ 3012141 h 3104349"/>
              <a:gd name="connsiteX190" fmla="*/ 553250 w 6185647"/>
              <a:gd name="connsiteY190" fmla="*/ 3004457 h 310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185647" h="3104349">
                <a:moveTo>
                  <a:pt x="553250" y="3004457"/>
                </a:moveTo>
                <a:lnTo>
                  <a:pt x="522514" y="2889197"/>
                </a:lnTo>
                <a:lnTo>
                  <a:pt x="507146" y="2850776"/>
                </a:lnTo>
                <a:lnTo>
                  <a:pt x="484094" y="2827724"/>
                </a:lnTo>
                <a:lnTo>
                  <a:pt x="461042" y="2812356"/>
                </a:lnTo>
                <a:lnTo>
                  <a:pt x="461042" y="2812356"/>
                </a:lnTo>
                <a:lnTo>
                  <a:pt x="368833" y="2804672"/>
                </a:lnTo>
                <a:lnTo>
                  <a:pt x="338097" y="2627939"/>
                </a:lnTo>
                <a:lnTo>
                  <a:pt x="384201" y="2604887"/>
                </a:lnTo>
                <a:lnTo>
                  <a:pt x="384201" y="2604887"/>
                </a:lnTo>
                <a:lnTo>
                  <a:pt x="430306" y="2504995"/>
                </a:lnTo>
                <a:lnTo>
                  <a:pt x="399569" y="2458891"/>
                </a:lnTo>
                <a:lnTo>
                  <a:pt x="330413" y="2497311"/>
                </a:lnTo>
                <a:lnTo>
                  <a:pt x="291993" y="2497311"/>
                </a:lnTo>
                <a:lnTo>
                  <a:pt x="245889" y="2443523"/>
                </a:lnTo>
                <a:lnTo>
                  <a:pt x="207469" y="2343630"/>
                </a:lnTo>
                <a:lnTo>
                  <a:pt x="184417" y="2297526"/>
                </a:lnTo>
                <a:lnTo>
                  <a:pt x="184417" y="2297526"/>
                </a:lnTo>
                <a:lnTo>
                  <a:pt x="261257" y="2259106"/>
                </a:lnTo>
                <a:lnTo>
                  <a:pt x="238205" y="2228370"/>
                </a:lnTo>
                <a:lnTo>
                  <a:pt x="207469" y="2228370"/>
                </a:lnTo>
                <a:lnTo>
                  <a:pt x="130628" y="2189949"/>
                </a:lnTo>
                <a:lnTo>
                  <a:pt x="69156" y="2220686"/>
                </a:lnTo>
                <a:lnTo>
                  <a:pt x="0" y="2105425"/>
                </a:lnTo>
                <a:lnTo>
                  <a:pt x="7684" y="2059321"/>
                </a:lnTo>
                <a:lnTo>
                  <a:pt x="46104" y="1997849"/>
                </a:lnTo>
                <a:lnTo>
                  <a:pt x="46104" y="1997849"/>
                </a:lnTo>
                <a:lnTo>
                  <a:pt x="130628" y="1974797"/>
                </a:lnTo>
                <a:lnTo>
                  <a:pt x="130628" y="1974797"/>
                </a:lnTo>
                <a:lnTo>
                  <a:pt x="245889" y="1928692"/>
                </a:lnTo>
                <a:lnTo>
                  <a:pt x="245889" y="1928692"/>
                </a:lnTo>
                <a:lnTo>
                  <a:pt x="338097" y="1897956"/>
                </a:lnTo>
                <a:lnTo>
                  <a:pt x="461042" y="1882588"/>
                </a:lnTo>
                <a:lnTo>
                  <a:pt x="560934" y="1982481"/>
                </a:lnTo>
                <a:lnTo>
                  <a:pt x="560934" y="1982481"/>
                </a:lnTo>
                <a:lnTo>
                  <a:pt x="591670" y="2136161"/>
                </a:lnTo>
                <a:lnTo>
                  <a:pt x="683879" y="2213002"/>
                </a:lnTo>
                <a:lnTo>
                  <a:pt x="722299" y="2274474"/>
                </a:lnTo>
                <a:lnTo>
                  <a:pt x="760719" y="2374366"/>
                </a:lnTo>
                <a:lnTo>
                  <a:pt x="806823" y="2366682"/>
                </a:lnTo>
                <a:lnTo>
                  <a:pt x="860611" y="2435839"/>
                </a:lnTo>
                <a:lnTo>
                  <a:pt x="1014292" y="2451207"/>
                </a:lnTo>
                <a:lnTo>
                  <a:pt x="1329338" y="2358998"/>
                </a:lnTo>
                <a:lnTo>
                  <a:pt x="1383126" y="2435839"/>
                </a:lnTo>
                <a:lnTo>
                  <a:pt x="1429230" y="2497311"/>
                </a:lnTo>
                <a:lnTo>
                  <a:pt x="1467650" y="2566467"/>
                </a:lnTo>
                <a:lnTo>
                  <a:pt x="1467650" y="2566467"/>
                </a:lnTo>
                <a:lnTo>
                  <a:pt x="1559859" y="2512679"/>
                </a:lnTo>
                <a:lnTo>
                  <a:pt x="1644383" y="2497311"/>
                </a:lnTo>
                <a:lnTo>
                  <a:pt x="1759643" y="2366682"/>
                </a:lnTo>
                <a:lnTo>
                  <a:pt x="1790380" y="2397418"/>
                </a:lnTo>
                <a:lnTo>
                  <a:pt x="1921008" y="2351314"/>
                </a:lnTo>
                <a:lnTo>
                  <a:pt x="2067005" y="2358998"/>
                </a:lnTo>
                <a:lnTo>
                  <a:pt x="2105425" y="2328262"/>
                </a:lnTo>
                <a:lnTo>
                  <a:pt x="2335946" y="2335946"/>
                </a:lnTo>
                <a:lnTo>
                  <a:pt x="2435838" y="2328262"/>
                </a:lnTo>
                <a:lnTo>
                  <a:pt x="2497311" y="2220686"/>
                </a:lnTo>
                <a:lnTo>
                  <a:pt x="2574151" y="2189949"/>
                </a:lnTo>
                <a:lnTo>
                  <a:pt x="2643307" y="2189949"/>
                </a:lnTo>
                <a:lnTo>
                  <a:pt x="2750884" y="2143845"/>
                </a:lnTo>
                <a:lnTo>
                  <a:pt x="2812356" y="2074689"/>
                </a:lnTo>
                <a:lnTo>
                  <a:pt x="2727832" y="2074689"/>
                </a:lnTo>
                <a:lnTo>
                  <a:pt x="2643307" y="2067005"/>
                </a:lnTo>
                <a:lnTo>
                  <a:pt x="2627939" y="2036269"/>
                </a:lnTo>
                <a:lnTo>
                  <a:pt x="2604887" y="1944060"/>
                </a:lnTo>
                <a:lnTo>
                  <a:pt x="2397418" y="1844168"/>
                </a:lnTo>
                <a:lnTo>
                  <a:pt x="2213001" y="1867220"/>
                </a:lnTo>
                <a:lnTo>
                  <a:pt x="2189949" y="1851852"/>
                </a:lnTo>
                <a:lnTo>
                  <a:pt x="2151529" y="1782696"/>
                </a:lnTo>
                <a:lnTo>
                  <a:pt x="2143845" y="1652067"/>
                </a:lnTo>
                <a:lnTo>
                  <a:pt x="2067005" y="1498386"/>
                </a:lnTo>
                <a:lnTo>
                  <a:pt x="1959428" y="1306286"/>
                </a:lnTo>
                <a:lnTo>
                  <a:pt x="2020901" y="1275549"/>
                </a:lnTo>
                <a:lnTo>
                  <a:pt x="2043953" y="1360074"/>
                </a:lnTo>
                <a:lnTo>
                  <a:pt x="2082373" y="1352390"/>
                </a:lnTo>
                <a:lnTo>
                  <a:pt x="2113109" y="1260181"/>
                </a:lnTo>
                <a:lnTo>
                  <a:pt x="2159213" y="1237129"/>
                </a:lnTo>
                <a:lnTo>
                  <a:pt x="2159213" y="1237129"/>
                </a:lnTo>
                <a:lnTo>
                  <a:pt x="2182265" y="1106501"/>
                </a:lnTo>
                <a:lnTo>
                  <a:pt x="2274474" y="1037344"/>
                </a:lnTo>
                <a:lnTo>
                  <a:pt x="2259106" y="991240"/>
                </a:lnTo>
                <a:lnTo>
                  <a:pt x="2374366" y="960504"/>
                </a:lnTo>
                <a:lnTo>
                  <a:pt x="2351314" y="875980"/>
                </a:lnTo>
                <a:lnTo>
                  <a:pt x="2382050" y="852928"/>
                </a:lnTo>
                <a:lnTo>
                  <a:pt x="2466574" y="906716"/>
                </a:lnTo>
                <a:lnTo>
                  <a:pt x="2474259" y="1037344"/>
                </a:lnTo>
                <a:lnTo>
                  <a:pt x="2535731" y="1098817"/>
                </a:lnTo>
                <a:lnTo>
                  <a:pt x="2566467" y="1129553"/>
                </a:lnTo>
                <a:lnTo>
                  <a:pt x="2666359" y="1137237"/>
                </a:lnTo>
                <a:lnTo>
                  <a:pt x="2681727" y="1175657"/>
                </a:lnTo>
                <a:lnTo>
                  <a:pt x="2743200" y="1137237"/>
                </a:lnTo>
                <a:lnTo>
                  <a:pt x="2827724" y="1167973"/>
                </a:lnTo>
                <a:lnTo>
                  <a:pt x="2942985" y="1021976"/>
                </a:lnTo>
                <a:lnTo>
                  <a:pt x="2958353" y="906716"/>
                </a:lnTo>
                <a:lnTo>
                  <a:pt x="3012141" y="868296"/>
                </a:lnTo>
                <a:lnTo>
                  <a:pt x="3035193" y="906716"/>
                </a:lnTo>
                <a:lnTo>
                  <a:pt x="3035193" y="906716"/>
                </a:lnTo>
                <a:lnTo>
                  <a:pt x="3112033" y="906716"/>
                </a:lnTo>
                <a:lnTo>
                  <a:pt x="3065929" y="1014292"/>
                </a:lnTo>
                <a:lnTo>
                  <a:pt x="3073613" y="1091133"/>
                </a:lnTo>
                <a:lnTo>
                  <a:pt x="3073613" y="1091133"/>
                </a:lnTo>
                <a:lnTo>
                  <a:pt x="3112033" y="1221761"/>
                </a:lnTo>
                <a:lnTo>
                  <a:pt x="3073613" y="1321654"/>
                </a:lnTo>
                <a:lnTo>
                  <a:pt x="3127401" y="1383126"/>
                </a:lnTo>
                <a:lnTo>
                  <a:pt x="3181190" y="1452282"/>
                </a:lnTo>
                <a:lnTo>
                  <a:pt x="3181190" y="1452282"/>
                </a:lnTo>
                <a:lnTo>
                  <a:pt x="3281082" y="1544491"/>
                </a:lnTo>
                <a:lnTo>
                  <a:pt x="3242662" y="1667435"/>
                </a:lnTo>
                <a:lnTo>
                  <a:pt x="3327186" y="1659751"/>
                </a:lnTo>
                <a:lnTo>
                  <a:pt x="3319502" y="1751960"/>
                </a:lnTo>
                <a:lnTo>
                  <a:pt x="3442447" y="1798064"/>
                </a:lnTo>
                <a:lnTo>
                  <a:pt x="3442447" y="1798064"/>
                </a:lnTo>
                <a:lnTo>
                  <a:pt x="3557707" y="1851852"/>
                </a:lnTo>
                <a:lnTo>
                  <a:pt x="3719072" y="1897956"/>
                </a:lnTo>
                <a:lnTo>
                  <a:pt x="3719072" y="1897956"/>
                </a:lnTo>
                <a:lnTo>
                  <a:pt x="3749808" y="1974797"/>
                </a:lnTo>
                <a:lnTo>
                  <a:pt x="3826648" y="1974797"/>
                </a:lnTo>
                <a:lnTo>
                  <a:pt x="3941909" y="1890272"/>
                </a:lnTo>
                <a:lnTo>
                  <a:pt x="4057169" y="1936376"/>
                </a:lnTo>
                <a:lnTo>
                  <a:pt x="4134010" y="1921008"/>
                </a:lnTo>
                <a:lnTo>
                  <a:pt x="4241586" y="1874904"/>
                </a:lnTo>
                <a:lnTo>
                  <a:pt x="4364531" y="1905640"/>
                </a:lnTo>
                <a:lnTo>
                  <a:pt x="4441371" y="1921008"/>
                </a:lnTo>
                <a:lnTo>
                  <a:pt x="4525895" y="1882588"/>
                </a:lnTo>
                <a:lnTo>
                  <a:pt x="4541264" y="1805748"/>
                </a:lnTo>
                <a:lnTo>
                  <a:pt x="4848625" y="1690487"/>
                </a:lnTo>
                <a:lnTo>
                  <a:pt x="4917781" y="1644383"/>
                </a:lnTo>
                <a:lnTo>
                  <a:pt x="4948517" y="1636699"/>
                </a:lnTo>
                <a:lnTo>
                  <a:pt x="5017674" y="1582911"/>
                </a:lnTo>
                <a:lnTo>
                  <a:pt x="5102198" y="1367758"/>
                </a:lnTo>
                <a:lnTo>
                  <a:pt x="5125250" y="1298602"/>
                </a:lnTo>
                <a:lnTo>
                  <a:pt x="5079146" y="1206393"/>
                </a:lnTo>
                <a:lnTo>
                  <a:pt x="5148302" y="1206393"/>
                </a:lnTo>
                <a:lnTo>
                  <a:pt x="5248195" y="1091133"/>
                </a:lnTo>
                <a:lnTo>
                  <a:pt x="5424927" y="1014292"/>
                </a:lnTo>
                <a:lnTo>
                  <a:pt x="5447980" y="922084"/>
                </a:lnTo>
                <a:lnTo>
                  <a:pt x="5509452" y="829876"/>
                </a:lnTo>
                <a:lnTo>
                  <a:pt x="5509452" y="829876"/>
                </a:lnTo>
                <a:lnTo>
                  <a:pt x="5547872" y="660827"/>
                </a:lnTo>
                <a:lnTo>
                  <a:pt x="5555556" y="576302"/>
                </a:lnTo>
                <a:lnTo>
                  <a:pt x="5555556" y="507146"/>
                </a:lnTo>
                <a:lnTo>
                  <a:pt x="5593976" y="453358"/>
                </a:lnTo>
                <a:lnTo>
                  <a:pt x="5570924" y="361149"/>
                </a:lnTo>
                <a:lnTo>
                  <a:pt x="5593976" y="322729"/>
                </a:lnTo>
                <a:lnTo>
                  <a:pt x="5693869" y="276625"/>
                </a:lnTo>
                <a:lnTo>
                  <a:pt x="5809129" y="222837"/>
                </a:lnTo>
                <a:lnTo>
                  <a:pt x="5809129" y="222837"/>
                </a:lnTo>
                <a:lnTo>
                  <a:pt x="5885969" y="245889"/>
                </a:lnTo>
                <a:lnTo>
                  <a:pt x="6024282" y="69156"/>
                </a:lnTo>
                <a:lnTo>
                  <a:pt x="6062702" y="38420"/>
                </a:lnTo>
                <a:lnTo>
                  <a:pt x="6101122" y="53788"/>
                </a:lnTo>
                <a:lnTo>
                  <a:pt x="6185647" y="0"/>
                </a:lnTo>
                <a:lnTo>
                  <a:pt x="6131859" y="122944"/>
                </a:lnTo>
                <a:lnTo>
                  <a:pt x="6085754" y="215153"/>
                </a:lnTo>
                <a:lnTo>
                  <a:pt x="6008914" y="322729"/>
                </a:lnTo>
                <a:lnTo>
                  <a:pt x="6001230" y="422622"/>
                </a:lnTo>
                <a:lnTo>
                  <a:pt x="5893653" y="576302"/>
                </a:lnTo>
                <a:lnTo>
                  <a:pt x="5839865" y="630091"/>
                </a:lnTo>
                <a:lnTo>
                  <a:pt x="5732289" y="783771"/>
                </a:lnTo>
                <a:lnTo>
                  <a:pt x="5732289" y="875980"/>
                </a:lnTo>
                <a:lnTo>
                  <a:pt x="5701553" y="991240"/>
                </a:lnTo>
                <a:lnTo>
                  <a:pt x="5632396" y="1083449"/>
                </a:lnTo>
                <a:lnTo>
                  <a:pt x="5563240" y="1160289"/>
                </a:lnTo>
                <a:lnTo>
                  <a:pt x="5432611" y="1206393"/>
                </a:lnTo>
                <a:lnTo>
                  <a:pt x="5371139" y="1313970"/>
                </a:lnTo>
                <a:lnTo>
                  <a:pt x="5217459" y="1436914"/>
                </a:lnTo>
                <a:lnTo>
                  <a:pt x="5171354" y="1598279"/>
                </a:lnTo>
                <a:lnTo>
                  <a:pt x="5102198" y="1621331"/>
                </a:lnTo>
                <a:lnTo>
                  <a:pt x="5048410" y="1744276"/>
                </a:lnTo>
                <a:lnTo>
                  <a:pt x="4940833" y="1828800"/>
                </a:lnTo>
                <a:lnTo>
                  <a:pt x="4840941" y="1844168"/>
                </a:lnTo>
                <a:lnTo>
                  <a:pt x="4802521" y="1905640"/>
                </a:lnTo>
                <a:lnTo>
                  <a:pt x="4756417" y="1928692"/>
                </a:lnTo>
                <a:lnTo>
                  <a:pt x="4710312" y="2028585"/>
                </a:lnTo>
                <a:lnTo>
                  <a:pt x="4679576" y="2059321"/>
                </a:lnTo>
                <a:lnTo>
                  <a:pt x="4679576" y="2059321"/>
                </a:lnTo>
                <a:lnTo>
                  <a:pt x="4595052" y="2197634"/>
                </a:lnTo>
                <a:lnTo>
                  <a:pt x="4518211" y="2543415"/>
                </a:lnTo>
                <a:lnTo>
                  <a:pt x="4395267" y="2666360"/>
                </a:lnTo>
                <a:lnTo>
                  <a:pt x="4249270" y="2950669"/>
                </a:lnTo>
                <a:lnTo>
                  <a:pt x="4249270" y="2950669"/>
                </a:lnTo>
                <a:lnTo>
                  <a:pt x="4134010" y="3096665"/>
                </a:lnTo>
                <a:lnTo>
                  <a:pt x="3749808" y="3065929"/>
                </a:lnTo>
                <a:lnTo>
                  <a:pt x="3188874" y="3104349"/>
                </a:lnTo>
                <a:lnTo>
                  <a:pt x="2919932" y="3104349"/>
                </a:lnTo>
                <a:lnTo>
                  <a:pt x="2243738" y="3027509"/>
                </a:lnTo>
                <a:lnTo>
                  <a:pt x="2159213" y="3081297"/>
                </a:lnTo>
                <a:lnTo>
                  <a:pt x="2128477" y="3042877"/>
                </a:lnTo>
                <a:lnTo>
                  <a:pt x="691563" y="3050561"/>
                </a:lnTo>
                <a:lnTo>
                  <a:pt x="660827" y="3012141"/>
                </a:lnTo>
                <a:lnTo>
                  <a:pt x="553250" y="3004457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18125"/>
            <a:ext cx="3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1730332" y="169932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⠠⠛⠑⠕⠇⠕⠛⠊⠉⠀⠠⠍⠁⠏⠀⠷⠀⠠⠅⠢⠞⠥⠉⠅⠽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49B775E-5F88-1A49-89D7-675BADA5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35352" cy="4041648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3D08881C-FE4A-2343-82B7-213891A173CC}"/>
              </a:ext>
            </a:extLst>
          </p:cNvPr>
          <p:cNvSpPr/>
          <p:nvPr/>
        </p:nvSpPr>
        <p:spPr>
          <a:xfrm>
            <a:off x="4779469" y="2220686"/>
            <a:ext cx="2689412" cy="1782696"/>
          </a:xfrm>
          <a:custGeom>
            <a:avLst/>
            <a:gdLst>
              <a:gd name="connsiteX0" fmla="*/ 145997 w 2689412"/>
              <a:gd name="connsiteY0" fmla="*/ 484094 h 1782696"/>
              <a:gd name="connsiteX1" fmla="*/ 215153 w 2689412"/>
              <a:gd name="connsiteY1" fmla="*/ 499462 h 1782696"/>
              <a:gd name="connsiteX2" fmla="*/ 215153 w 2689412"/>
              <a:gd name="connsiteY2" fmla="*/ 499462 h 1782696"/>
              <a:gd name="connsiteX3" fmla="*/ 245889 w 2689412"/>
              <a:gd name="connsiteY3" fmla="*/ 591670 h 1782696"/>
              <a:gd name="connsiteX4" fmla="*/ 153681 w 2689412"/>
              <a:gd name="connsiteY4" fmla="*/ 714615 h 1782696"/>
              <a:gd name="connsiteX5" fmla="*/ 130628 w 2689412"/>
              <a:gd name="connsiteY5" fmla="*/ 845243 h 1782696"/>
              <a:gd name="connsiteX6" fmla="*/ 207469 w 2689412"/>
              <a:gd name="connsiteY6" fmla="*/ 960504 h 1782696"/>
              <a:gd name="connsiteX7" fmla="*/ 276625 w 2689412"/>
              <a:gd name="connsiteY7" fmla="*/ 1106501 h 1782696"/>
              <a:gd name="connsiteX8" fmla="*/ 422622 w 2689412"/>
              <a:gd name="connsiteY8" fmla="*/ 1360074 h 1782696"/>
              <a:gd name="connsiteX9" fmla="*/ 422622 w 2689412"/>
              <a:gd name="connsiteY9" fmla="*/ 1490702 h 1782696"/>
              <a:gd name="connsiteX10" fmla="*/ 491778 w 2689412"/>
              <a:gd name="connsiteY10" fmla="*/ 1544490 h 1782696"/>
              <a:gd name="connsiteX11" fmla="*/ 491778 w 2689412"/>
              <a:gd name="connsiteY11" fmla="*/ 1544490 h 1782696"/>
              <a:gd name="connsiteX12" fmla="*/ 583986 w 2689412"/>
              <a:gd name="connsiteY12" fmla="*/ 1506070 h 1782696"/>
              <a:gd name="connsiteX13" fmla="*/ 668511 w 2689412"/>
              <a:gd name="connsiteY13" fmla="*/ 1521438 h 1782696"/>
              <a:gd name="connsiteX14" fmla="*/ 829876 w 2689412"/>
              <a:gd name="connsiteY14" fmla="*/ 1483018 h 1782696"/>
              <a:gd name="connsiteX15" fmla="*/ 1006608 w 2689412"/>
              <a:gd name="connsiteY15" fmla="*/ 1498386 h 1782696"/>
              <a:gd name="connsiteX16" fmla="*/ 1106501 w 2689412"/>
              <a:gd name="connsiteY16" fmla="*/ 1498386 h 1782696"/>
              <a:gd name="connsiteX17" fmla="*/ 1091133 w 2689412"/>
              <a:gd name="connsiteY17" fmla="*/ 1582911 h 1782696"/>
              <a:gd name="connsiteX18" fmla="*/ 1045028 w 2689412"/>
              <a:gd name="connsiteY18" fmla="*/ 1682803 h 1782696"/>
              <a:gd name="connsiteX19" fmla="*/ 1198709 w 2689412"/>
              <a:gd name="connsiteY19" fmla="*/ 1613647 h 1782696"/>
              <a:gd name="connsiteX20" fmla="*/ 1360074 w 2689412"/>
              <a:gd name="connsiteY20" fmla="*/ 1644383 h 1782696"/>
              <a:gd name="connsiteX21" fmla="*/ 1429230 w 2689412"/>
              <a:gd name="connsiteY21" fmla="*/ 1644383 h 1782696"/>
              <a:gd name="connsiteX22" fmla="*/ 1429230 w 2689412"/>
              <a:gd name="connsiteY22" fmla="*/ 1644383 h 1782696"/>
              <a:gd name="connsiteX23" fmla="*/ 1767328 w 2689412"/>
              <a:gd name="connsiteY23" fmla="*/ 1429230 h 1782696"/>
              <a:gd name="connsiteX24" fmla="*/ 1836484 w 2689412"/>
              <a:gd name="connsiteY24" fmla="*/ 1206393 h 1782696"/>
              <a:gd name="connsiteX25" fmla="*/ 1867220 w 2689412"/>
              <a:gd name="connsiteY25" fmla="*/ 1121869 h 1782696"/>
              <a:gd name="connsiteX26" fmla="*/ 1990165 w 2689412"/>
              <a:gd name="connsiteY26" fmla="*/ 998924 h 1782696"/>
              <a:gd name="connsiteX27" fmla="*/ 2197634 w 2689412"/>
              <a:gd name="connsiteY27" fmla="*/ 845243 h 1782696"/>
              <a:gd name="connsiteX28" fmla="*/ 2366682 w 2689412"/>
              <a:gd name="connsiteY28" fmla="*/ 668511 h 1782696"/>
              <a:gd name="connsiteX29" fmla="*/ 2366682 w 2689412"/>
              <a:gd name="connsiteY29" fmla="*/ 499462 h 1782696"/>
              <a:gd name="connsiteX30" fmla="*/ 2397418 w 2689412"/>
              <a:gd name="connsiteY30" fmla="*/ 414938 h 1782696"/>
              <a:gd name="connsiteX31" fmla="*/ 2397418 w 2689412"/>
              <a:gd name="connsiteY31" fmla="*/ 253573 h 1782696"/>
              <a:gd name="connsiteX32" fmla="*/ 2489627 w 2689412"/>
              <a:gd name="connsiteY32" fmla="*/ 138312 h 1782696"/>
              <a:gd name="connsiteX33" fmla="*/ 2489627 w 2689412"/>
              <a:gd name="connsiteY33" fmla="*/ 61472 h 1782696"/>
              <a:gd name="connsiteX34" fmla="*/ 2520363 w 2689412"/>
              <a:gd name="connsiteY34" fmla="*/ 0 h 1782696"/>
              <a:gd name="connsiteX35" fmla="*/ 2520363 w 2689412"/>
              <a:gd name="connsiteY35" fmla="*/ 0 h 1782696"/>
              <a:gd name="connsiteX36" fmla="*/ 2620255 w 2689412"/>
              <a:gd name="connsiteY36" fmla="*/ 0 h 1782696"/>
              <a:gd name="connsiteX37" fmla="*/ 2689412 w 2689412"/>
              <a:gd name="connsiteY37" fmla="*/ 61472 h 1782696"/>
              <a:gd name="connsiteX38" fmla="*/ 2635623 w 2689412"/>
              <a:gd name="connsiteY38" fmla="*/ 107576 h 1782696"/>
              <a:gd name="connsiteX39" fmla="*/ 2566467 w 2689412"/>
              <a:gd name="connsiteY39" fmla="*/ 122944 h 1782696"/>
              <a:gd name="connsiteX40" fmla="*/ 2566467 w 2689412"/>
              <a:gd name="connsiteY40" fmla="*/ 122944 h 1782696"/>
              <a:gd name="connsiteX41" fmla="*/ 2566467 w 2689412"/>
              <a:gd name="connsiteY41" fmla="*/ 245889 h 1782696"/>
              <a:gd name="connsiteX42" fmla="*/ 2520363 w 2689412"/>
              <a:gd name="connsiteY42" fmla="*/ 315045 h 1782696"/>
              <a:gd name="connsiteX43" fmla="*/ 2520363 w 2689412"/>
              <a:gd name="connsiteY43" fmla="*/ 391885 h 1782696"/>
              <a:gd name="connsiteX44" fmla="*/ 2497311 w 2689412"/>
              <a:gd name="connsiteY44" fmla="*/ 437990 h 1782696"/>
              <a:gd name="connsiteX45" fmla="*/ 2504995 w 2689412"/>
              <a:gd name="connsiteY45" fmla="*/ 476410 h 1782696"/>
              <a:gd name="connsiteX46" fmla="*/ 2466575 w 2689412"/>
              <a:gd name="connsiteY46" fmla="*/ 583986 h 1782696"/>
              <a:gd name="connsiteX47" fmla="*/ 2466575 w 2689412"/>
              <a:gd name="connsiteY47" fmla="*/ 660827 h 1782696"/>
              <a:gd name="connsiteX48" fmla="*/ 2428155 w 2689412"/>
              <a:gd name="connsiteY48" fmla="*/ 737667 h 1782696"/>
              <a:gd name="connsiteX49" fmla="*/ 2389734 w 2689412"/>
              <a:gd name="connsiteY49" fmla="*/ 837559 h 1782696"/>
              <a:gd name="connsiteX50" fmla="*/ 2213002 w 2689412"/>
              <a:gd name="connsiteY50" fmla="*/ 922084 h 1782696"/>
              <a:gd name="connsiteX51" fmla="*/ 2136161 w 2689412"/>
              <a:gd name="connsiteY51" fmla="*/ 1014292 h 1782696"/>
              <a:gd name="connsiteX52" fmla="*/ 2136161 w 2689412"/>
              <a:gd name="connsiteY52" fmla="*/ 1014292 h 1782696"/>
              <a:gd name="connsiteX53" fmla="*/ 2028585 w 2689412"/>
              <a:gd name="connsiteY53" fmla="*/ 1045028 h 1782696"/>
              <a:gd name="connsiteX54" fmla="*/ 2074689 w 2689412"/>
              <a:gd name="connsiteY54" fmla="*/ 1106501 h 1782696"/>
              <a:gd name="connsiteX55" fmla="*/ 2043953 w 2689412"/>
              <a:gd name="connsiteY55" fmla="*/ 1275549 h 1782696"/>
              <a:gd name="connsiteX56" fmla="*/ 1982481 w 2689412"/>
              <a:gd name="connsiteY56" fmla="*/ 1398494 h 1782696"/>
              <a:gd name="connsiteX57" fmla="*/ 1928692 w 2689412"/>
              <a:gd name="connsiteY57" fmla="*/ 1452282 h 1782696"/>
              <a:gd name="connsiteX58" fmla="*/ 1882588 w 2689412"/>
              <a:gd name="connsiteY58" fmla="*/ 1444598 h 1782696"/>
              <a:gd name="connsiteX59" fmla="*/ 1882588 w 2689412"/>
              <a:gd name="connsiteY59" fmla="*/ 1444598 h 1782696"/>
              <a:gd name="connsiteX60" fmla="*/ 1513755 w 2689412"/>
              <a:gd name="connsiteY60" fmla="*/ 1605963 h 1782696"/>
              <a:gd name="connsiteX61" fmla="*/ 1506070 w 2689412"/>
              <a:gd name="connsiteY61" fmla="*/ 1675119 h 1782696"/>
              <a:gd name="connsiteX62" fmla="*/ 1429230 w 2689412"/>
              <a:gd name="connsiteY62" fmla="*/ 1721223 h 1782696"/>
              <a:gd name="connsiteX63" fmla="*/ 1352390 w 2689412"/>
              <a:gd name="connsiteY63" fmla="*/ 1721223 h 1782696"/>
              <a:gd name="connsiteX64" fmla="*/ 1229445 w 2689412"/>
              <a:gd name="connsiteY64" fmla="*/ 1690487 h 1782696"/>
              <a:gd name="connsiteX65" fmla="*/ 1129553 w 2689412"/>
              <a:gd name="connsiteY65" fmla="*/ 1713539 h 1782696"/>
              <a:gd name="connsiteX66" fmla="*/ 1021976 w 2689412"/>
              <a:gd name="connsiteY66" fmla="*/ 1751959 h 1782696"/>
              <a:gd name="connsiteX67" fmla="*/ 929768 w 2689412"/>
              <a:gd name="connsiteY67" fmla="*/ 1713539 h 1782696"/>
              <a:gd name="connsiteX68" fmla="*/ 852928 w 2689412"/>
              <a:gd name="connsiteY68" fmla="*/ 1759643 h 1782696"/>
              <a:gd name="connsiteX69" fmla="*/ 806823 w 2689412"/>
              <a:gd name="connsiteY69" fmla="*/ 1782696 h 1782696"/>
              <a:gd name="connsiteX70" fmla="*/ 729983 w 2689412"/>
              <a:gd name="connsiteY70" fmla="*/ 1775011 h 1782696"/>
              <a:gd name="connsiteX71" fmla="*/ 714615 w 2689412"/>
              <a:gd name="connsiteY71" fmla="*/ 1705855 h 1782696"/>
              <a:gd name="connsiteX72" fmla="*/ 545566 w 2689412"/>
              <a:gd name="connsiteY72" fmla="*/ 1682803 h 1782696"/>
              <a:gd name="connsiteX73" fmla="*/ 484094 w 2689412"/>
              <a:gd name="connsiteY73" fmla="*/ 1636699 h 1782696"/>
              <a:gd name="connsiteX74" fmla="*/ 437990 w 2689412"/>
              <a:gd name="connsiteY74" fmla="*/ 1605963 h 1782696"/>
              <a:gd name="connsiteX75" fmla="*/ 414938 w 2689412"/>
              <a:gd name="connsiteY75" fmla="*/ 1613647 h 1782696"/>
              <a:gd name="connsiteX76" fmla="*/ 307361 w 2689412"/>
              <a:gd name="connsiteY76" fmla="*/ 1559859 h 1782696"/>
              <a:gd name="connsiteX77" fmla="*/ 307361 w 2689412"/>
              <a:gd name="connsiteY77" fmla="*/ 1475334 h 1782696"/>
              <a:gd name="connsiteX78" fmla="*/ 238205 w 2689412"/>
              <a:gd name="connsiteY78" fmla="*/ 1467650 h 1782696"/>
              <a:gd name="connsiteX79" fmla="*/ 253573 w 2689412"/>
              <a:gd name="connsiteY79" fmla="*/ 1390810 h 1782696"/>
              <a:gd name="connsiteX80" fmla="*/ 192101 w 2689412"/>
              <a:gd name="connsiteY80" fmla="*/ 1321653 h 1782696"/>
              <a:gd name="connsiteX81" fmla="*/ 76840 w 2689412"/>
              <a:gd name="connsiteY81" fmla="*/ 1144921 h 1782696"/>
              <a:gd name="connsiteX82" fmla="*/ 99892 w 2689412"/>
              <a:gd name="connsiteY82" fmla="*/ 937452 h 1782696"/>
              <a:gd name="connsiteX83" fmla="*/ 61472 w 2689412"/>
              <a:gd name="connsiteY83" fmla="*/ 891348 h 1782696"/>
              <a:gd name="connsiteX84" fmla="*/ 61472 w 2689412"/>
              <a:gd name="connsiteY84" fmla="*/ 799139 h 1782696"/>
              <a:gd name="connsiteX85" fmla="*/ 92208 w 2689412"/>
              <a:gd name="connsiteY85" fmla="*/ 753035 h 1782696"/>
              <a:gd name="connsiteX86" fmla="*/ 76840 w 2689412"/>
              <a:gd name="connsiteY86" fmla="*/ 714615 h 1782696"/>
              <a:gd name="connsiteX87" fmla="*/ 38420 w 2689412"/>
              <a:gd name="connsiteY87" fmla="*/ 714615 h 1782696"/>
              <a:gd name="connsiteX88" fmla="*/ 0 w 2689412"/>
              <a:gd name="connsiteY88" fmla="*/ 691563 h 1782696"/>
              <a:gd name="connsiteX89" fmla="*/ 30736 w 2689412"/>
              <a:gd name="connsiteY89" fmla="*/ 583986 h 1782696"/>
              <a:gd name="connsiteX90" fmla="*/ 145997 w 2689412"/>
              <a:gd name="connsiteY90" fmla="*/ 484094 h 178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89412" h="1782696">
                <a:moveTo>
                  <a:pt x="145997" y="484094"/>
                </a:moveTo>
                <a:lnTo>
                  <a:pt x="215153" y="499462"/>
                </a:lnTo>
                <a:lnTo>
                  <a:pt x="215153" y="499462"/>
                </a:lnTo>
                <a:lnTo>
                  <a:pt x="245889" y="591670"/>
                </a:lnTo>
                <a:lnTo>
                  <a:pt x="153681" y="714615"/>
                </a:lnTo>
                <a:lnTo>
                  <a:pt x="130628" y="845243"/>
                </a:lnTo>
                <a:lnTo>
                  <a:pt x="207469" y="960504"/>
                </a:lnTo>
                <a:lnTo>
                  <a:pt x="276625" y="1106501"/>
                </a:lnTo>
                <a:lnTo>
                  <a:pt x="422622" y="1360074"/>
                </a:lnTo>
                <a:lnTo>
                  <a:pt x="422622" y="1490702"/>
                </a:lnTo>
                <a:lnTo>
                  <a:pt x="491778" y="1544490"/>
                </a:lnTo>
                <a:lnTo>
                  <a:pt x="491778" y="1544490"/>
                </a:lnTo>
                <a:lnTo>
                  <a:pt x="583986" y="1506070"/>
                </a:lnTo>
                <a:lnTo>
                  <a:pt x="668511" y="1521438"/>
                </a:lnTo>
                <a:lnTo>
                  <a:pt x="829876" y="1483018"/>
                </a:lnTo>
                <a:lnTo>
                  <a:pt x="1006608" y="1498386"/>
                </a:lnTo>
                <a:lnTo>
                  <a:pt x="1106501" y="1498386"/>
                </a:lnTo>
                <a:lnTo>
                  <a:pt x="1091133" y="1582911"/>
                </a:lnTo>
                <a:lnTo>
                  <a:pt x="1045028" y="1682803"/>
                </a:lnTo>
                <a:lnTo>
                  <a:pt x="1198709" y="1613647"/>
                </a:lnTo>
                <a:lnTo>
                  <a:pt x="1360074" y="1644383"/>
                </a:lnTo>
                <a:lnTo>
                  <a:pt x="1429230" y="1644383"/>
                </a:lnTo>
                <a:lnTo>
                  <a:pt x="1429230" y="1644383"/>
                </a:lnTo>
                <a:lnTo>
                  <a:pt x="1767328" y="1429230"/>
                </a:lnTo>
                <a:lnTo>
                  <a:pt x="1836484" y="1206393"/>
                </a:lnTo>
                <a:lnTo>
                  <a:pt x="1867220" y="1121869"/>
                </a:lnTo>
                <a:lnTo>
                  <a:pt x="1990165" y="998924"/>
                </a:lnTo>
                <a:lnTo>
                  <a:pt x="2197634" y="845243"/>
                </a:lnTo>
                <a:lnTo>
                  <a:pt x="2366682" y="668511"/>
                </a:lnTo>
                <a:lnTo>
                  <a:pt x="2366682" y="499462"/>
                </a:lnTo>
                <a:lnTo>
                  <a:pt x="2397418" y="414938"/>
                </a:lnTo>
                <a:lnTo>
                  <a:pt x="2397418" y="253573"/>
                </a:lnTo>
                <a:lnTo>
                  <a:pt x="2489627" y="138312"/>
                </a:lnTo>
                <a:lnTo>
                  <a:pt x="2489627" y="61472"/>
                </a:lnTo>
                <a:lnTo>
                  <a:pt x="2520363" y="0"/>
                </a:lnTo>
                <a:lnTo>
                  <a:pt x="2520363" y="0"/>
                </a:lnTo>
                <a:lnTo>
                  <a:pt x="2620255" y="0"/>
                </a:lnTo>
                <a:lnTo>
                  <a:pt x="2689412" y="61472"/>
                </a:lnTo>
                <a:lnTo>
                  <a:pt x="2635623" y="107576"/>
                </a:lnTo>
                <a:lnTo>
                  <a:pt x="2566467" y="122944"/>
                </a:lnTo>
                <a:lnTo>
                  <a:pt x="2566467" y="122944"/>
                </a:lnTo>
                <a:lnTo>
                  <a:pt x="2566467" y="245889"/>
                </a:lnTo>
                <a:lnTo>
                  <a:pt x="2520363" y="315045"/>
                </a:lnTo>
                <a:lnTo>
                  <a:pt x="2520363" y="391885"/>
                </a:lnTo>
                <a:lnTo>
                  <a:pt x="2497311" y="437990"/>
                </a:lnTo>
                <a:lnTo>
                  <a:pt x="2504995" y="476410"/>
                </a:lnTo>
                <a:lnTo>
                  <a:pt x="2466575" y="583986"/>
                </a:lnTo>
                <a:lnTo>
                  <a:pt x="2466575" y="660827"/>
                </a:lnTo>
                <a:lnTo>
                  <a:pt x="2428155" y="737667"/>
                </a:lnTo>
                <a:lnTo>
                  <a:pt x="2389734" y="837559"/>
                </a:lnTo>
                <a:lnTo>
                  <a:pt x="2213002" y="922084"/>
                </a:lnTo>
                <a:lnTo>
                  <a:pt x="2136161" y="1014292"/>
                </a:lnTo>
                <a:lnTo>
                  <a:pt x="2136161" y="1014292"/>
                </a:lnTo>
                <a:lnTo>
                  <a:pt x="2028585" y="1045028"/>
                </a:lnTo>
                <a:lnTo>
                  <a:pt x="2074689" y="1106501"/>
                </a:lnTo>
                <a:lnTo>
                  <a:pt x="2043953" y="1275549"/>
                </a:lnTo>
                <a:lnTo>
                  <a:pt x="1982481" y="1398494"/>
                </a:lnTo>
                <a:lnTo>
                  <a:pt x="1928692" y="1452282"/>
                </a:lnTo>
                <a:lnTo>
                  <a:pt x="1882588" y="1444598"/>
                </a:lnTo>
                <a:lnTo>
                  <a:pt x="1882588" y="1444598"/>
                </a:lnTo>
                <a:lnTo>
                  <a:pt x="1513755" y="1605963"/>
                </a:lnTo>
                <a:lnTo>
                  <a:pt x="1506070" y="1675119"/>
                </a:lnTo>
                <a:lnTo>
                  <a:pt x="1429230" y="1721223"/>
                </a:lnTo>
                <a:lnTo>
                  <a:pt x="1352390" y="1721223"/>
                </a:lnTo>
                <a:lnTo>
                  <a:pt x="1229445" y="1690487"/>
                </a:lnTo>
                <a:lnTo>
                  <a:pt x="1129553" y="1713539"/>
                </a:lnTo>
                <a:lnTo>
                  <a:pt x="1021976" y="1751959"/>
                </a:lnTo>
                <a:lnTo>
                  <a:pt x="929768" y="1713539"/>
                </a:lnTo>
                <a:lnTo>
                  <a:pt x="852928" y="1759643"/>
                </a:lnTo>
                <a:lnTo>
                  <a:pt x="806823" y="1782696"/>
                </a:lnTo>
                <a:lnTo>
                  <a:pt x="729983" y="1775011"/>
                </a:lnTo>
                <a:lnTo>
                  <a:pt x="714615" y="1705855"/>
                </a:lnTo>
                <a:lnTo>
                  <a:pt x="545566" y="1682803"/>
                </a:lnTo>
                <a:lnTo>
                  <a:pt x="484094" y="1636699"/>
                </a:lnTo>
                <a:lnTo>
                  <a:pt x="437990" y="1605963"/>
                </a:lnTo>
                <a:lnTo>
                  <a:pt x="414938" y="1613647"/>
                </a:lnTo>
                <a:lnTo>
                  <a:pt x="307361" y="1559859"/>
                </a:lnTo>
                <a:lnTo>
                  <a:pt x="307361" y="1475334"/>
                </a:lnTo>
                <a:lnTo>
                  <a:pt x="238205" y="1467650"/>
                </a:lnTo>
                <a:lnTo>
                  <a:pt x="253573" y="1390810"/>
                </a:lnTo>
                <a:lnTo>
                  <a:pt x="192101" y="1321653"/>
                </a:lnTo>
                <a:lnTo>
                  <a:pt x="76840" y="1144921"/>
                </a:lnTo>
                <a:lnTo>
                  <a:pt x="99892" y="937452"/>
                </a:lnTo>
                <a:lnTo>
                  <a:pt x="61472" y="891348"/>
                </a:lnTo>
                <a:lnTo>
                  <a:pt x="61472" y="799139"/>
                </a:lnTo>
                <a:lnTo>
                  <a:pt x="92208" y="753035"/>
                </a:lnTo>
                <a:lnTo>
                  <a:pt x="76840" y="714615"/>
                </a:lnTo>
                <a:lnTo>
                  <a:pt x="38420" y="714615"/>
                </a:lnTo>
                <a:lnTo>
                  <a:pt x="0" y="691563"/>
                </a:lnTo>
                <a:lnTo>
                  <a:pt x="30736" y="583986"/>
                </a:lnTo>
                <a:lnTo>
                  <a:pt x="145997" y="484094"/>
                </a:lnTo>
                <a:close/>
              </a:path>
            </a:pathLst>
          </a:cu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CA4DF80-8353-0347-9D18-08AA73302A73}"/>
              </a:ext>
            </a:extLst>
          </p:cNvPr>
          <p:cNvSpPr/>
          <p:nvPr/>
        </p:nvSpPr>
        <p:spPr>
          <a:xfrm>
            <a:off x="5655449" y="3749808"/>
            <a:ext cx="153680" cy="137160"/>
          </a:xfrm>
          <a:custGeom>
            <a:avLst/>
            <a:gdLst>
              <a:gd name="connsiteX0" fmla="*/ 0 w 153680"/>
              <a:gd name="connsiteY0" fmla="*/ 0 h 138313"/>
              <a:gd name="connsiteX1" fmla="*/ 153680 w 153680"/>
              <a:gd name="connsiteY1" fmla="*/ 15368 h 138313"/>
              <a:gd name="connsiteX2" fmla="*/ 99892 w 153680"/>
              <a:gd name="connsiteY2" fmla="*/ 99893 h 138313"/>
              <a:gd name="connsiteX3" fmla="*/ 69156 w 153680"/>
              <a:gd name="connsiteY3" fmla="*/ 138313 h 138313"/>
              <a:gd name="connsiteX4" fmla="*/ 30736 w 153680"/>
              <a:gd name="connsiteY4" fmla="*/ 76841 h 138313"/>
              <a:gd name="connsiteX5" fmla="*/ 0 w 153680"/>
              <a:gd name="connsiteY5" fmla="*/ 0 h 1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680" h="138313">
                <a:moveTo>
                  <a:pt x="0" y="0"/>
                </a:moveTo>
                <a:lnTo>
                  <a:pt x="153680" y="15368"/>
                </a:lnTo>
                <a:lnTo>
                  <a:pt x="99892" y="99893"/>
                </a:lnTo>
                <a:lnTo>
                  <a:pt x="69156" y="138313"/>
                </a:lnTo>
                <a:lnTo>
                  <a:pt x="30736" y="76841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3DF62E3-9B7F-C946-B89A-A3F12233026D}"/>
              </a:ext>
            </a:extLst>
          </p:cNvPr>
          <p:cNvSpPr/>
          <p:nvPr/>
        </p:nvSpPr>
        <p:spPr>
          <a:xfrm>
            <a:off x="6219173" y="3056351"/>
            <a:ext cx="832980" cy="820454"/>
          </a:xfrm>
          <a:custGeom>
            <a:avLst/>
            <a:gdLst>
              <a:gd name="connsiteX0" fmla="*/ 0 w 832980"/>
              <a:gd name="connsiteY0" fmla="*/ 820454 h 820454"/>
              <a:gd name="connsiteX1" fmla="*/ 43841 w 832980"/>
              <a:gd name="connsiteY1" fmla="*/ 739035 h 820454"/>
              <a:gd name="connsiteX2" fmla="*/ 450937 w 832980"/>
              <a:gd name="connsiteY2" fmla="*/ 588723 h 820454"/>
              <a:gd name="connsiteX3" fmla="*/ 620038 w 832980"/>
              <a:gd name="connsiteY3" fmla="*/ 181627 h 820454"/>
              <a:gd name="connsiteX4" fmla="*/ 832980 w 832980"/>
              <a:gd name="connsiteY4" fmla="*/ 0 h 820454"/>
              <a:gd name="connsiteX5" fmla="*/ 632564 w 832980"/>
              <a:gd name="connsiteY5" fmla="*/ 288098 h 820454"/>
              <a:gd name="connsiteX6" fmla="*/ 501041 w 832980"/>
              <a:gd name="connsiteY6" fmla="*/ 607512 h 820454"/>
              <a:gd name="connsiteX7" fmla="*/ 319413 w 832980"/>
              <a:gd name="connsiteY7" fmla="*/ 695194 h 820454"/>
              <a:gd name="connsiteX8" fmla="*/ 0 w 832980"/>
              <a:gd name="connsiteY8" fmla="*/ 820454 h 82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2980" h="820454">
                <a:moveTo>
                  <a:pt x="0" y="820454"/>
                </a:moveTo>
                <a:lnTo>
                  <a:pt x="43841" y="739035"/>
                </a:lnTo>
                <a:lnTo>
                  <a:pt x="450937" y="588723"/>
                </a:lnTo>
                <a:lnTo>
                  <a:pt x="620038" y="181627"/>
                </a:lnTo>
                <a:lnTo>
                  <a:pt x="832980" y="0"/>
                </a:lnTo>
                <a:lnTo>
                  <a:pt x="632564" y="288098"/>
                </a:lnTo>
                <a:lnTo>
                  <a:pt x="501041" y="607512"/>
                </a:lnTo>
                <a:lnTo>
                  <a:pt x="319413" y="695194"/>
                </a:lnTo>
                <a:lnTo>
                  <a:pt x="0" y="820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370BFC-739B-1646-BDAE-540931141D58}"/>
              </a:ext>
            </a:extLst>
          </p:cNvPr>
          <p:cNvSpPr/>
          <p:nvPr/>
        </p:nvSpPr>
        <p:spPr>
          <a:xfrm>
            <a:off x="7315200" y="2199047"/>
            <a:ext cx="84147" cy="7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0D8D87-30D8-E14B-888E-74BDC37E3930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4141877-B5D3-C444-9FE8-5365BA3109AC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ED5AD6C-0F03-474C-962E-7F1D90139659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8E680D-A646-A546-8CEA-6F8399EB8C30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454206D-F660-024D-AC6C-627E29A159B7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67D676A-DC9D-4846-BF56-7A1C67A8DDDB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20ACEDD-9635-4241-A4CD-DD32D46D8863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7AAC523-78E5-F742-A56F-0F36C8C83E35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9E9ACF-868A-3B44-8DA5-E6C8E8D62266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78C0DE9-6296-5647-A755-D546507A5573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986830-49FE-6D47-BE80-424B6458833E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37CD48E-125D-074A-8DD5-C87C1AE65F49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008450-261F-4C4C-845B-9B4D9E36B22D}"/>
              </a:ext>
            </a:extLst>
          </p:cNvPr>
          <p:cNvSpPr/>
          <p:nvPr/>
        </p:nvSpPr>
        <p:spPr>
          <a:xfrm>
            <a:off x="243840" y="1075105"/>
            <a:ext cx="581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⠠⠍⠁⠚⠕⠗⠀⠉⠊⠞⠊⠑⠎⠀⠜⠑⠀⠥⠝⠇⠁⠆⠇⠫⠂</a:t>
            </a:r>
          </a:p>
          <a:p>
            <a:r>
              <a:rPr lang="en-US" sz="2400">
                <a:latin typeface="Swell Braille" pitchFamily="49"/>
              </a:rPr>
              <a:t>⠃⠀⠜⠑⠀⠩⠪⠝⠀⠵⠀⠎⠍⠁⠇⠇⠀⠙⠕⠞⠎⠲</a:t>
            </a:r>
          </a:p>
        </p:txBody>
      </p:sp>
    </p:spTree>
    <p:extLst>
      <p:ext uri="{BB962C8B-B14F-4D97-AF65-F5344CB8AC3E}">
        <p14:creationId xmlns:p14="http://schemas.microsoft.com/office/powerpoint/2010/main" val="358644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587332" y="249942"/>
            <a:ext cx="815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⠠⠛⠑⠕⠇⠕⠛⠊⠉⠀⠠⠍⠁⠏⠀⠷⠀⠠⠅⠢⠞⠥⠉⠅⠽⠀⠤⠀⠠⠇⠑⠛⠑⠝⠙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9AAB-04BB-2541-B7B4-21DF1049A506}"/>
              </a:ext>
            </a:extLst>
          </p:cNvPr>
          <p:cNvSpPr/>
          <p:nvPr/>
        </p:nvSpPr>
        <p:spPr>
          <a:xfrm>
            <a:off x="526941" y="1097280"/>
            <a:ext cx="914400" cy="6057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5999F-0F51-0149-9664-608BEA5B16D7}"/>
              </a:ext>
            </a:extLst>
          </p:cNvPr>
          <p:cNvSpPr/>
          <p:nvPr/>
        </p:nvSpPr>
        <p:spPr>
          <a:xfrm>
            <a:off x="526941" y="1867535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E5B3B-FFB9-E145-9CE7-D8DDBC21B3D7}"/>
              </a:ext>
            </a:extLst>
          </p:cNvPr>
          <p:cNvSpPr/>
          <p:nvPr/>
        </p:nvSpPr>
        <p:spPr>
          <a:xfrm>
            <a:off x="526941" y="2637790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FCAC1-4193-8340-BAF0-AE6329C16FF5}"/>
              </a:ext>
            </a:extLst>
          </p:cNvPr>
          <p:cNvSpPr/>
          <p:nvPr/>
        </p:nvSpPr>
        <p:spPr>
          <a:xfrm>
            <a:off x="526941" y="3408045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E96337-4F5D-0340-B07C-7DD5A10C41A5}"/>
              </a:ext>
            </a:extLst>
          </p:cNvPr>
          <p:cNvSpPr/>
          <p:nvPr/>
        </p:nvSpPr>
        <p:spPr>
          <a:xfrm>
            <a:off x="526941" y="4178300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922F7-C402-3947-AB54-85C6AC3BDC93}"/>
              </a:ext>
            </a:extLst>
          </p:cNvPr>
          <p:cNvSpPr/>
          <p:nvPr/>
        </p:nvSpPr>
        <p:spPr>
          <a:xfrm>
            <a:off x="526941" y="4948555"/>
            <a:ext cx="914400" cy="60579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48B-2769-D241-8F03-269650187828}"/>
              </a:ext>
            </a:extLst>
          </p:cNvPr>
          <p:cNvSpPr/>
          <p:nvPr/>
        </p:nvSpPr>
        <p:spPr>
          <a:xfrm>
            <a:off x="526941" y="5718810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BC957-6481-B046-B121-1FDF62C47661}"/>
              </a:ext>
            </a:extLst>
          </p:cNvPr>
          <p:cNvSpPr txBox="1"/>
          <p:nvPr/>
        </p:nvSpPr>
        <p:spPr>
          <a:xfrm>
            <a:off x="1596627" y="112787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⠠⠟⠥⠁⠞⠻⠝⠜⠽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9A34C-47FA-C143-A635-47CF289A6736}"/>
              </a:ext>
            </a:extLst>
          </p:cNvPr>
          <p:cNvSpPr txBox="1"/>
          <p:nvPr/>
        </p:nvSpPr>
        <p:spPr>
          <a:xfrm>
            <a:off x="1596627" y="1892810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⠠⠞⠻⠞⠊⠜⠽⠀⠸⠌⠀⠠⠉⠗⠑⠞⠁⠉⠑⠳⠎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5275E-DEC3-7047-A250-09CF5D5CE9E2}"/>
              </a:ext>
            </a:extLst>
          </p:cNvPr>
          <p:cNvSpPr txBox="1"/>
          <p:nvPr/>
        </p:nvSpPr>
        <p:spPr>
          <a:xfrm>
            <a:off x="1596627" y="2657745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196A2-8B8C-3347-B2E2-612D2D2F8AC1}"/>
              </a:ext>
            </a:extLst>
          </p:cNvPr>
          <p:cNvSpPr txBox="1"/>
          <p:nvPr/>
        </p:nvSpPr>
        <p:spPr>
          <a:xfrm>
            <a:off x="1596627" y="3422680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5AC0-AE44-AF44-9E0B-F008177D8A99}"/>
              </a:ext>
            </a:extLst>
          </p:cNvPr>
          <p:cNvSpPr txBox="1"/>
          <p:nvPr/>
        </p:nvSpPr>
        <p:spPr>
          <a:xfrm>
            <a:off x="1596627" y="418761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ADCA2-3B57-904A-9A0A-DDE2FF17E215}"/>
              </a:ext>
            </a:extLst>
          </p:cNvPr>
          <p:cNvSpPr txBox="1"/>
          <p:nvPr/>
        </p:nvSpPr>
        <p:spPr>
          <a:xfrm>
            <a:off x="1596627" y="4952550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34BB1E-21D4-8341-94CF-47D1C4D92778}"/>
              </a:ext>
            </a:extLst>
          </p:cNvPr>
          <p:cNvSpPr txBox="1"/>
          <p:nvPr/>
        </p:nvSpPr>
        <p:spPr>
          <a:xfrm>
            <a:off x="1596627" y="571748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010B9C-4D70-C845-974E-DC3D5A9948AE}"/>
              </a:ext>
            </a:extLst>
          </p:cNvPr>
          <p:cNvSpPr/>
          <p:nvPr/>
        </p:nvSpPr>
        <p:spPr>
          <a:xfrm>
            <a:off x="5340115" y="4292863"/>
            <a:ext cx="914400" cy="60579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2A937B-C9B6-844A-9A21-F5269426AB7F}"/>
              </a:ext>
            </a:extLst>
          </p:cNvPr>
          <p:cNvSpPr/>
          <p:nvPr/>
        </p:nvSpPr>
        <p:spPr>
          <a:xfrm>
            <a:off x="5340115" y="5063118"/>
            <a:ext cx="914400" cy="60579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21938-C3E2-A948-9796-0404BF103B36}"/>
              </a:ext>
            </a:extLst>
          </p:cNvPr>
          <p:cNvSpPr txBox="1"/>
          <p:nvPr/>
        </p:nvSpPr>
        <p:spPr>
          <a:xfrm>
            <a:off x="6307157" y="432071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⠠⠉⠁⠍⠃⠗⠊⠁⠝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A4631-A302-414F-958F-5CE87FEB2E43}"/>
              </a:ext>
            </a:extLst>
          </p:cNvPr>
          <p:cNvSpPr txBox="1"/>
          <p:nvPr/>
        </p:nvSpPr>
        <p:spPr>
          <a:xfrm>
            <a:off x="6207765" y="512689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⠠⠏⠗⠑⠉⠁⠍⠃⠗⠊⠁⠝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10DEA-3176-C148-A1E0-A1C1FC2BB3C0}"/>
              </a:ext>
            </a:extLst>
          </p:cNvPr>
          <p:cNvSpPr txBox="1"/>
          <p:nvPr/>
        </p:nvSpPr>
        <p:spPr>
          <a:xfrm>
            <a:off x="5763563" y="3286960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⠠⠃⠥⠗⠊⠫⠀⠐⠣⠙⠀⠝⠀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⠳⠞⠉⠗⠕⠏⠐⠜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99D38-9C82-9C44-A7F3-1AED1D6B3E06}"/>
              </a:ext>
            </a:extLst>
          </p:cNvPr>
          <p:cNvSpPr/>
          <p:nvPr/>
        </p:nvSpPr>
        <p:spPr>
          <a:xfrm>
            <a:off x="5098774" y="3252486"/>
            <a:ext cx="3906330" cy="27200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CD3FADFC-B692-B242-9B78-A495066D3C8D}"/>
              </a:ext>
            </a:extLst>
          </p:cNvPr>
          <p:cNvSpPr/>
          <p:nvPr/>
        </p:nvSpPr>
        <p:spPr>
          <a:xfrm>
            <a:off x="6177435" y="2142906"/>
            <a:ext cx="1137765" cy="1773936"/>
          </a:xfrm>
          <a:custGeom>
            <a:avLst/>
            <a:gdLst>
              <a:gd name="connsiteX0" fmla="*/ 0 w 1137765"/>
              <a:gd name="connsiteY0" fmla="*/ 1717117 h 1772959"/>
              <a:gd name="connsiteX1" fmla="*/ 0 w 1137765"/>
              <a:gd name="connsiteY1" fmla="*/ 1717117 h 1772959"/>
              <a:gd name="connsiteX2" fmla="*/ 6980 w 1137765"/>
              <a:gd name="connsiteY2" fmla="*/ 1605435 h 1772959"/>
              <a:gd name="connsiteX3" fmla="*/ 300147 w 1137765"/>
              <a:gd name="connsiteY3" fmla="*/ 1430931 h 1772959"/>
              <a:gd name="connsiteX4" fmla="*/ 321087 w 1137765"/>
              <a:gd name="connsiteY4" fmla="*/ 1333209 h 1772959"/>
              <a:gd name="connsiteX5" fmla="*/ 425789 w 1137765"/>
              <a:gd name="connsiteY5" fmla="*/ 1151725 h 1772959"/>
              <a:gd name="connsiteX6" fmla="*/ 725936 w 1137765"/>
              <a:gd name="connsiteY6" fmla="*/ 893459 h 1772959"/>
              <a:gd name="connsiteX7" fmla="*/ 760837 w 1137765"/>
              <a:gd name="connsiteY7" fmla="*/ 816678 h 1772959"/>
              <a:gd name="connsiteX8" fmla="*/ 865539 w 1137765"/>
              <a:gd name="connsiteY8" fmla="*/ 795737 h 1772959"/>
              <a:gd name="connsiteX9" fmla="*/ 907420 w 1137765"/>
              <a:gd name="connsiteY9" fmla="*/ 565392 h 1772959"/>
              <a:gd name="connsiteX10" fmla="*/ 816678 w 1137765"/>
              <a:gd name="connsiteY10" fmla="*/ 328067 h 1772959"/>
              <a:gd name="connsiteX11" fmla="*/ 879499 w 1137765"/>
              <a:gd name="connsiteY11" fmla="*/ 258266 h 1772959"/>
              <a:gd name="connsiteX12" fmla="*/ 879499 w 1137765"/>
              <a:gd name="connsiteY12" fmla="*/ 97722 h 1772959"/>
              <a:gd name="connsiteX13" fmla="*/ 942321 w 1137765"/>
              <a:gd name="connsiteY13" fmla="*/ 62821 h 1772959"/>
              <a:gd name="connsiteX14" fmla="*/ 1005142 w 1137765"/>
              <a:gd name="connsiteY14" fmla="*/ 0 h 1772959"/>
              <a:gd name="connsiteX15" fmla="*/ 1102864 w 1137765"/>
              <a:gd name="connsiteY15" fmla="*/ 13960 h 1772959"/>
              <a:gd name="connsiteX16" fmla="*/ 1137765 w 1137765"/>
              <a:gd name="connsiteY16" fmla="*/ 69801 h 1772959"/>
              <a:gd name="connsiteX17" fmla="*/ 1047023 w 1137765"/>
              <a:gd name="connsiteY17" fmla="*/ 425789 h 1772959"/>
              <a:gd name="connsiteX18" fmla="*/ 977221 w 1137765"/>
              <a:gd name="connsiteY18" fmla="*/ 809698 h 1772959"/>
              <a:gd name="connsiteX19" fmla="*/ 530492 w 1137765"/>
              <a:gd name="connsiteY19" fmla="*/ 1221527 h 1772959"/>
              <a:gd name="connsiteX20" fmla="*/ 411829 w 1137765"/>
              <a:gd name="connsiteY20" fmla="*/ 1486772 h 1772959"/>
              <a:gd name="connsiteX21" fmla="*/ 69802 w 1137765"/>
              <a:gd name="connsiteY21" fmla="*/ 1682217 h 1772959"/>
              <a:gd name="connsiteX22" fmla="*/ 6980 w 1137765"/>
              <a:gd name="connsiteY22" fmla="*/ 1772959 h 1772959"/>
              <a:gd name="connsiteX23" fmla="*/ 0 w 1137765"/>
              <a:gd name="connsiteY23" fmla="*/ 1717117 h 177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7765" h="1772959">
                <a:moveTo>
                  <a:pt x="0" y="1717117"/>
                </a:moveTo>
                <a:lnTo>
                  <a:pt x="0" y="1717117"/>
                </a:lnTo>
                <a:lnTo>
                  <a:pt x="6980" y="1605435"/>
                </a:lnTo>
                <a:lnTo>
                  <a:pt x="300147" y="1430931"/>
                </a:lnTo>
                <a:lnTo>
                  <a:pt x="321087" y="1333209"/>
                </a:lnTo>
                <a:lnTo>
                  <a:pt x="425789" y="1151725"/>
                </a:lnTo>
                <a:lnTo>
                  <a:pt x="725936" y="893459"/>
                </a:lnTo>
                <a:lnTo>
                  <a:pt x="760837" y="816678"/>
                </a:lnTo>
                <a:lnTo>
                  <a:pt x="865539" y="795737"/>
                </a:lnTo>
                <a:lnTo>
                  <a:pt x="907420" y="565392"/>
                </a:lnTo>
                <a:lnTo>
                  <a:pt x="816678" y="328067"/>
                </a:lnTo>
                <a:lnTo>
                  <a:pt x="879499" y="258266"/>
                </a:lnTo>
                <a:lnTo>
                  <a:pt x="879499" y="97722"/>
                </a:lnTo>
                <a:lnTo>
                  <a:pt x="942321" y="62821"/>
                </a:lnTo>
                <a:lnTo>
                  <a:pt x="1005142" y="0"/>
                </a:lnTo>
                <a:lnTo>
                  <a:pt x="1102864" y="13960"/>
                </a:lnTo>
                <a:lnTo>
                  <a:pt x="1137765" y="69801"/>
                </a:lnTo>
                <a:lnTo>
                  <a:pt x="1047023" y="425789"/>
                </a:lnTo>
                <a:lnTo>
                  <a:pt x="977221" y="809698"/>
                </a:lnTo>
                <a:lnTo>
                  <a:pt x="530492" y="1221527"/>
                </a:lnTo>
                <a:lnTo>
                  <a:pt x="411829" y="1486772"/>
                </a:lnTo>
                <a:lnTo>
                  <a:pt x="69802" y="1682217"/>
                </a:lnTo>
                <a:lnTo>
                  <a:pt x="6980" y="1772959"/>
                </a:lnTo>
                <a:lnTo>
                  <a:pt x="0" y="1717117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36323BE-D208-7447-9E15-9260A69F772B}"/>
              </a:ext>
            </a:extLst>
          </p:cNvPr>
          <p:cNvSpPr/>
          <p:nvPr/>
        </p:nvSpPr>
        <p:spPr>
          <a:xfrm>
            <a:off x="4900067" y="2135927"/>
            <a:ext cx="390889" cy="1442588"/>
          </a:xfrm>
          <a:custGeom>
            <a:avLst/>
            <a:gdLst>
              <a:gd name="connsiteX0" fmla="*/ 355988 w 390889"/>
              <a:gd name="connsiteY0" fmla="*/ 0 h 1437911"/>
              <a:gd name="connsiteX1" fmla="*/ 390889 w 390889"/>
              <a:gd name="connsiteY1" fmla="*/ 69801 h 1437911"/>
              <a:gd name="connsiteX2" fmla="*/ 355988 w 390889"/>
              <a:gd name="connsiteY2" fmla="*/ 244305 h 1437911"/>
              <a:gd name="connsiteX3" fmla="*/ 369948 w 390889"/>
              <a:gd name="connsiteY3" fmla="*/ 307127 h 1437911"/>
              <a:gd name="connsiteX4" fmla="*/ 300147 w 390889"/>
              <a:gd name="connsiteY4" fmla="*/ 362968 h 1437911"/>
              <a:gd name="connsiteX5" fmla="*/ 328067 w 390889"/>
              <a:gd name="connsiteY5" fmla="*/ 425789 h 1437911"/>
              <a:gd name="connsiteX6" fmla="*/ 258266 w 390889"/>
              <a:gd name="connsiteY6" fmla="*/ 488611 h 1437911"/>
              <a:gd name="connsiteX7" fmla="*/ 258266 w 390889"/>
              <a:gd name="connsiteY7" fmla="*/ 488611 h 1437911"/>
              <a:gd name="connsiteX8" fmla="*/ 286186 w 390889"/>
              <a:gd name="connsiteY8" fmla="*/ 600293 h 1437911"/>
              <a:gd name="connsiteX9" fmla="*/ 174504 w 390889"/>
              <a:gd name="connsiteY9" fmla="*/ 753856 h 1437911"/>
              <a:gd name="connsiteX10" fmla="*/ 153564 w 390889"/>
              <a:gd name="connsiteY10" fmla="*/ 900440 h 1437911"/>
              <a:gd name="connsiteX11" fmla="*/ 153564 w 390889"/>
              <a:gd name="connsiteY11" fmla="*/ 1054003 h 1437911"/>
              <a:gd name="connsiteX12" fmla="*/ 209405 w 390889"/>
              <a:gd name="connsiteY12" fmla="*/ 1186626 h 1437911"/>
              <a:gd name="connsiteX13" fmla="*/ 321087 w 390889"/>
              <a:gd name="connsiteY13" fmla="*/ 1242467 h 1437911"/>
              <a:gd name="connsiteX14" fmla="*/ 342028 w 390889"/>
              <a:gd name="connsiteY14" fmla="*/ 1298308 h 1437911"/>
              <a:gd name="connsiteX15" fmla="*/ 321087 w 390889"/>
              <a:gd name="connsiteY15" fmla="*/ 1437911 h 1437911"/>
              <a:gd name="connsiteX16" fmla="*/ 0 w 390889"/>
              <a:gd name="connsiteY16" fmla="*/ 879499 h 1437911"/>
              <a:gd name="connsiteX17" fmla="*/ 97722 w 390889"/>
              <a:gd name="connsiteY17" fmla="*/ 628214 h 1437911"/>
              <a:gd name="connsiteX18" fmla="*/ 20941 w 390889"/>
              <a:gd name="connsiteY18" fmla="*/ 544452 h 1437911"/>
              <a:gd name="connsiteX19" fmla="*/ 41881 w 390889"/>
              <a:gd name="connsiteY19" fmla="*/ 390888 h 1437911"/>
              <a:gd name="connsiteX20" fmla="*/ 174504 w 390889"/>
              <a:gd name="connsiteY20" fmla="*/ 355988 h 1437911"/>
              <a:gd name="connsiteX21" fmla="*/ 174504 w 390889"/>
              <a:gd name="connsiteY21" fmla="*/ 355988 h 1437911"/>
              <a:gd name="connsiteX22" fmla="*/ 258266 w 390889"/>
              <a:gd name="connsiteY22" fmla="*/ 251285 h 1437911"/>
              <a:gd name="connsiteX23" fmla="*/ 223365 w 390889"/>
              <a:gd name="connsiteY23" fmla="*/ 62821 h 1437911"/>
              <a:gd name="connsiteX24" fmla="*/ 223365 w 390889"/>
              <a:gd name="connsiteY24" fmla="*/ 62821 h 1437911"/>
              <a:gd name="connsiteX25" fmla="*/ 355988 w 390889"/>
              <a:gd name="connsiteY25" fmla="*/ 0 h 14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0889" h="1437911">
                <a:moveTo>
                  <a:pt x="355988" y="0"/>
                </a:moveTo>
                <a:lnTo>
                  <a:pt x="390889" y="69801"/>
                </a:lnTo>
                <a:lnTo>
                  <a:pt x="355988" y="244305"/>
                </a:lnTo>
                <a:lnTo>
                  <a:pt x="369948" y="307127"/>
                </a:lnTo>
                <a:lnTo>
                  <a:pt x="300147" y="362968"/>
                </a:lnTo>
                <a:lnTo>
                  <a:pt x="328067" y="425789"/>
                </a:lnTo>
                <a:lnTo>
                  <a:pt x="258266" y="488611"/>
                </a:lnTo>
                <a:lnTo>
                  <a:pt x="258266" y="488611"/>
                </a:lnTo>
                <a:lnTo>
                  <a:pt x="286186" y="600293"/>
                </a:lnTo>
                <a:lnTo>
                  <a:pt x="174504" y="753856"/>
                </a:lnTo>
                <a:lnTo>
                  <a:pt x="153564" y="900440"/>
                </a:lnTo>
                <a:lnTo>
                  <a:pt x="153564" y="1054003"/>
                </a:lnTo>
                <a:lnTo>
                  <a:pt x="209405" y="1186626"/>
                </a:lnTo>
                <a:lnTo>
                  <a:pt x="321087" y="1242467"/>
                </a:lnTo>
                <a:lnTo>
                  <a:pt x="342028" y="1298308"/>
                </a:lnTo>
                <a:lnTo>
                  <a:pt x="321087" y="1437911"/>
                </a:lnTo>
                <a:lnTo>
                  <a:pt x="0" y="879499"/>
                </a:lnTo>
                <a:lnTo>
                  <a:pt x="97722" y="628214"/>
                </a:lnTo>
                <a:lnTo>
                  <a:pt x="20941" y="544452"/>
                </a:lnTo>
                <a:lnTo>
                  <a:pt x="41881" y="390888"/>
                </a:lnTo>
                <a:lnTo>
                  <a:pt x="174504" y="355988"/>
                </a:lnTo>
                <a:lnTo>
                  <a:pt x="174504" y="355988"/>
                </a:lnTo>
                <a:lnTo>
                  <a:pt x="258266" y="251285"/>
                </a:lnTo>
                <a:lnTo>
                  <a:pt x="223365" y="62821"/>
                </a:lnTo>
                <a:lnTo>
                  <a:pt x="223365" y="62821"/>
                </a:lnTo>
                <a:lnTo>
                  <a:pt x="35598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C129AC-1550-A540-A15D-52832FF98A20}"/>
              </a:ext>
            </a:extLst>
          </p:cNvPr>
          <p:cNvSpPr/>
          <p:nvPr/>
        </p:nvSpPr>
        <p:spPr>
          <a:xfrm>
            <a:off x="763929" y="4253696"/>
            <a:ext cx="1556795" cy="1005840"/>
          </a:xfrm>
          <a:custGeom>
            <a:avLst/>
            <a:gdLst>
              <a:gd name="connsiteX0" fmla="*/ 0 w 1556795"/>
              <a:gd name="connsiteY0" fmla="*/ 937550 h 1001210"/>
              <a:gd name="connsiteX1" fmla="*/ 190982 w 1556795"/>
              <a:gd name="connsiteY1" fmla="*/ 763929 h 1001210"/>
              <a:gd name="connsiteX2" fmla="*/ 272005 w 1556795"/>
              <a:gd name="connsiteY2" fmla="*/ 364603 h 1001210"/>
              <a:gd name="connsiteX3" fmla="*/ 225706 w 1556795"/>
              <a:gd name="connsiteY3" fmla="*/ 190982 h 1001210"/>
              <a:gd name="connsiteX4" fmla="*/ 376177 w 1556795"/>
              <a:gd name="connsiteY4" fmla="*/ 0 h 1001210"/>
              <a:gd name="connsiteX5" fmla="*/ 515074 w 1556795"/>
              <a:gd name="connsiteY5" fmla="*/ 5788 h 1001210"/>
              <a:gd name="connsiteX6" fmla="*/ 839165 w 1556795"/>
              <a:gd name="connsiteY6" fmla="*/ 173620 h 1001210"/>
              <a:gd name="connsiteX7" fmla="*/ 925975 w 1556795"/>
              <a:gd name="connsiteY7" fmla="*/ 231494 h 1001210"/>
              <a:gd name="connsiteX8" fmla="*/ 1047509 w 1556795"/>
              <a:gd name="connsiteY8" fmla="*/ 190982 h 1001210"/>
              <a:gd name="connsiteX9" fmla="*/ 1041722 w 1556795"/>
              <a:gd name="connsiteY9" fmla="*/ 28937 h 1001210"/>
              <a:gd name="connsiteX10" fmla="*/ 1186405 w 1556795"/>
              <a:gd name="connsiteY10" fmla="*/ 57874 h 1001210"/>
              <a:gd name="connsiteX11" fmla="*/ 1279003 w 1556795"/>
              <a:gd name="connsiteY11" fmla="*/ 283580 h 1001210"/>
              <a:gd name="connsiteX12" fmla="*/ 1388962 w 1556795"/>
              <a:gd name="connsiteY12" fmla="*/ 231494 h 1001210"/>
              <a:gd name="connsiteX13" fmla="*/ 1423686 w 1556795"/>
              <a:gd name="connsiteY13" fmla="*/ 329879 h 1001210"/>
              <a:gd name="connsiteX14" fmla="*/ 1394749 w 1556795"/>
              <a:gd name="connsiteY14" fmla="*/ 399327 h 1001210"/>
              <a:gd name="connsiteX15" fmla="*/ 1336876 w 1556795"/>
              <a:gd name="connsiteY15" fmla="*/ 399327 h 1001210"/>
              <a:gd name="connsiteX16" fmla="*/ 1377387 w 1556795"/>
              <a:gd name="connsiteY16" fmla="*/ 596096 h 1001210"/>
              <a:gd name="connsiteX17" fmla="*/ 1481560 w 1556795"/>
              <a:gd name="connsiteY17" fmla="*/ 601884 h 1001210"/>
              <a:gd name="connsiteX18" fmla="*/ 1556795 w 1556795"/>
              <a:gd name="connsiteY18" fmla="*/ 798653 h 1001210"/>
              <a:gd name="connsiteX19" fmla="*/ 1475772 w 1556795"/>
              <a:gd name="connsiteY19" fmla="*/ 792866 h 1001210"/>
              <a:gd name="connsiteX20" fmla="*/ 1406324 w 1556795"/>
              <a:gd name="connsiteY20" fmla="*/ 798653 h 1001210"/>
              <a:gd name="connsiteX21" fmla="*/ 1423686 w 1556795"/>
              <a:gd name="connsiteY21" fmla="*/ 1001210 h 1001210"/>
              <a:gd name="connsiteX22" fmla="*/ 1157468 w 1556795"/>
              <a:gd name="connsiteY22" fmla="*/ 989636 h 1001210"/>
              <a:gd name="connsiteX23" fmla="*/ 0 w 1556795"/>
              <a:gd name="connsiteY23" fmla="*/ 937550 h 100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6795" h="1001210">
                <a:moveTo>
                  <a:pt x="0" y="937550"/>
                </a:moveTo>
                <a:lnTo>
                  <a:pt x="190982" y="763929"/>
                </a:lnTo>
                <a:lnTo>
                  <a:pt x="272005" y="364603"/>
                </a:lnTo>
                <a:lnTo>
                  <a:pt x="225706" y="190982"/>
                </a:lnTo>
                <a:lnTo>
                  <a:pt x="376177" y="0"/>
                </a:lnTo>
                <a:lnTo>
                  <a:pt x="515074" y="5788"/>
                </a:lnTo>
                <a:lnTo>
                  <a:pt x="839165" y="173620"/>
                </a:lnTo>
                <a:lnTo>
                  <a:pt x="925975" y="231494"/>
                </a:lnTo>
                <a:lnTo>
                  <a:pt x="1047509" y="190982"/>
                </a:lnTo>
                <a:lnTo>
                  <a:pt x="1041722" y="28937"/>
                </a:lnTo>
                <a:lnTo>
                  <a:pt x="1186405" y="57874"/>
                </a:lnTo>
                <a:lnTo>
                  <a:pt x="1279003" y="283580"/>
                </a:lnTo>
                <a:lnTo>
                  <a:pt x="1388962" y="231494"/>
                </a:lnTo>
                <a:lnTo>
                  <a:pt x="1423686" y="329879"/>
                </a:lnTo>
                <a:lnTo>
                  <a:pt x="1394749" y="399327"/>
                </a:lnTo>
                <a:lnTo>
                  <a:pt x="1336876" y="399327"/>
                </a:lnTo>
                <a:lnTo>
                  <a:pt x="1377387" y="596096"/>
                </a:lnTo>
                <a:lnTo>
                  <a:pt x="1481560" y="601884"/>
                </a:lnTo>
                <a:lnTo>
                  <a:pt x="1556795" y="798653"/>
                </a:lnTo>
                <a:lnTo>
                  <a:pt x="1475772" y="792866"/>
                </a:lnTo>
                <a:lnTo>
                  <a:pt x="1406324" y="798653"/>
                </a:lnTo>
                <a:lnTo>
                  <a:pt x="1423686" y="1001210"/>
                </a:lnTo>
                <a:lnTo>
                  <a:pt x="1157468" y="989636"/>
                </a:lnTo>
                <a:lnTo>
                  <a:pt x="0" y="9375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BF56B40-FBD6-D74C-A34F-AF6A9712C445}"/>
              </a:ext>
            </a:extLst>
          </p:cNvPr>
          <p:cNvSpPr/>
          <p:nvPr/>
        </p:nvSpPr>
        <p:spPr>
          <a:xfrm>
            <a:off x="2187615" y="3171463"/>
            <a:ext cx="2395960" cy="1426464"/>
          </a:xfrm>
          <a:custGeom>
            <a:avLst/>
            <a:gdLst>
              <a:gd name="connsiteX0" fmla="*/ 40512 w 2395960"/>
              <a:gd name="connsiteY0" fmla="*/ 734993 h 1423686"/>
              <a:gd name="connsiteX1" fmla="*/ 138896 w 2395960"/>
              <a:gd name="connsiteY1" fmla="*/ 862314 h 1423686"/>
              <a:gd name="connsiteX2" fmla="*/ 167833 w 2395960"/>
              <a:gd name="connsiteY2" fmla="*/ 1041722 h 1423686"/>
              <a:gd name="connsiteX3" fmla="*/ 237281 w 2395960"/>
              <a:gd name="connsiteY3" fmla="*/ 1053296 h 1423686"/>
              <a:gd name="connsiteX4" fmla="*/ 347241 w 2395960"/>
              <a:gd name="connsiteY4" fmla="*/ 1250066 h 1423686"/>
              <a:gd name="connsiteX5" fmla="*/ 347241 w 2395960"/>
              <a:gd name="connsiteY5" fmla="*/ 1250066 h 1423686"/>
              <a:gd name="connsiteX6" fmla="*/ 387752 w 2395960"/>
              <a:gd name="connsiteY6" fmla="*/ 1221129 h 1423686"/>
              <a:gd name="connsiteX7" fmla="*/ 439838 w 2395960"/>
              <a:gd name="connsiteY7" fmla="*/ 1296365 h 1423686"/>
              <a:gd name="connsiteX8" fmla="*/ 625033 w 2395960"/>
              <a:gd name="connsiteY8" fmla="*/ 1302152 h 1423686"/>
              <a:gd name="connsiteX9" fmla="*/ 908613 w 2395960"/>
              <a:gd name="connsiteY9" fmla="*/ 1221129 h 1423686"/>
              <a:gd name="connsiteX10" fmla="*/ 989636 w 2395960"/>
              <a:gd name="connsiteY10" fmla="*/ 1342664 h 1423686"/>
              <a:gd name="connsiteX11" fmla="*/ 1018572 w 2395960"/>
              <a:gd name="connsiteY11" fmla="*/ 1406324 h 1423686"/>
              <a:gd name="connsiteX12" fmla="*/ 1093808 w 2395960"/>
              <a:gd name="connsiteY12" fmla="*/ 1423686 h 1423686"/>
              <a:gd name="connsiteX13" fmla="*/ 1122744 w 2395960"/>
              <a:gd name="connsiteY13" fmla="*/ 1377388 h 1423686"/>
              <a:gd name="connsiteX14" fmla="*/ 1215342 w 2395960"/>
              <a:gd name="connsiteY14" fmla="*/ 1377388 h 1423686"/>
              <a:gd name="connsiteX15" fmla="*/ 1336876 w 2395960"/>
              <a:gd name="connsiteY15" fmla="*/ 1226917 h 1423686"/>
              <a:gd name="connsiteX16" fmla="*/ 1371600 w 2395960"/>
              <a:gd name="connsiteY16" fmla="*/ 1261641 h 1423686"/>
              <a:gd name="connsiteX17" fmla="*/ 1504709 w 2395960"/>
              <a:gd name="connsiteY17" fmla="*/ 1209555 h 1423686"/>
              <a:gd name="connsiteX18" fmla="*/ 1643605 w 2395960"/>
              <a:gd name="connsiteY18" fmla="*/ 1232704 h 1423686"/>
              <a:gd name="connsiteX19" fmla="*/ 1684117 w 2395960"/>
              <a:gd name="connsiteY19" fmla="*/ 1192193 h 1423686"/>
              <a:gd name="connsiteX20" fmla="*/ 1875099 w 2395960"/>
              <a:gd name="connsiteY20" fmla="*/ 1215342 h 1423686"/>
              <a:gd name="connsiteX21" fmla="*/ 2019782 w 2395960"/>
              <a:gd name="connsiteY21" fmla="*/ 1174831 h 1423686"/>
              <a:gd name="connsiteX22" fmla="*/ 2071869 w 2395960"/>
              <a:gd name="connsiteY22" fmla="*/ 1082233 h 1423686"/>
              <a:gd name="connsiteX23" fmla="*/ 2123955 w 2395960"/>
              <a:gd name="connsiteY23" fmla="*/ 1064871 h 1423686"/>
              <a:gd name="connsiteX24" fmla="*/ 2280213 w 2395960"/>
              <a:gd name="connsiteY24" fmla="*/ 1024360 h 1423686"/>
              <a:gd name="connsiteX25" fmla="*/ 2395960 w 2395960"/>
              <a:gd name="connsiteY25" fmla="*/ 937550 h 1423686"/>
              <a:gd name="connsiteX26" fmla="*/ 2204977 w 2395960"/>
              <a:gd name="connsiteY26" fmla="*/ 908613 h 1423686"/>
              <a:gd name="connsiteX27" fmla="*/ 2158679 w 2395960"/>
              <a:gd name="connsiteY27" fmla="*/ 810228 h 1423686"/>
              <a:gd name="connsiteX28" fmla="*/ 1961909 w 2395960"/>
              <a:gd name="connsiteY28" fmla="*/ 706056 h 1423686"/>
              <a:gd name="connsiteX29" fmla="*/ 1788289 w 2395960"/>
              <a:gd name="connsiteY29" fmla="*/ 711843 h 1423686"/>
              <a:gd name="connsiteX30" fmla="*/ 1713053 w 2395960"/>
              <a:gd name="connsiteY30" fmla="*/ 630821 h 1423686"/>
              <a:gd name="connsiteX31" fmla="*/ 1718841 w 2395960"/>
              <a:gd name="connsiteY31" fmla="*/ 497712 h 1423686"/>
              <a:gd name="connsiteX32" fmla="*/ 1516284 w 2395960"/>
              <a:gd name="connsiteY32" fmla="*/ 167833 h 1423686"/>
              <a:gd name="connsiteX33" fmla="*/ 1487347 w 2395960"/>
              <a:gd name="connsiteY33" fmla="*/ 86810 h 1423686"/>
              <a:gd name="connsiteX34" fmla="*/ 1487347 w 2395960"/>
              <a:gd name="connsiteY34" fmla="*/ 34724 h 1423686"/>
              <a:gd name="connsiteX35" fmla="*/ 1435261 w 2395960"/>
              <a:gd name="connsiteY35" fmla="*/ 0 h 1423686"/>
              <a:gd name="connsiteX36" fmla="*/ 1319514 w 2395960"/>
              <a:gd name="connsiteY36" fmla="*/ 121534 h 1423686"/>
              <a:gd name="connsiteX37" fmla="*/ 1232704 w 2395960"/>
              <a:gd name="connsiteY37" fmla="*/ 121534 h 1423686"/>
              <a:gd name="connsiteX38" fmla="*/ 1082233 w 2395960"/>
              <a:gd name="connsiteY38" fmla="*/ 376178 h 1423686"/>
              <a:gd name="connsiteX39" fmla="*/ 752355 w 2395960"/>
              <a:gd name="connsiteY39" fmla="*/ 104172 h 1423686"/>
              <a:gd name="connsiteX40" fmla="*/ 584522 w 2395960"/>
              <a:gd name="connsiteY40" fmla="*/ 156259 h 1423686"/>
              <a:gd name="connsiteX41" fmla="*/ 561372 w 2395960"/>
              <a:gd name="connsiteY41" fmla="*/ 266218 h 1423686"/>
              <a:gd name="connsiteX42" fmla="*/ 358815 w 2395960"/>
              <a:gd name="connsiteY42" fmla="*/ 196770 h 1423686"/>
              <a:gd name="connsiteX43" fmla="*/ 266218 w 2395960"/>
              <a:gd name="connsiteY43" fmla="*/ 219919 h 1423686"/>
              <a:gd name="connsiteX44" fmla="*/ 162046 w 2395960"/>
              <a:gd name="connsiteY44" fmla="*/ 300942 h 1423686"/>
              <a:gd name="connsiteX45" fmla="*/ 69448 w 2395960"/>
              <a:gd name="connsiteY45" fmla="*/ 312517 h 1423686"/>
              <a:gd name="connsiteX46" fmla="*/ 0 w 2395960"/>
              <a:gd name="connsiteY46" fmla="*/ 491924 h 1423686"/>
              <a:gd name="connsiteX47" fmla="*/ 40512 w 2395960"/>
              <a:gd name="connsiteY47" fmla="*/ 734993 h 14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95960" h="1423686">
                <a:moveTo>
                  <a:pt x="40512" y="734993"/>
                </a:moveTo>
                <a:lnTo>
                  <a:pt x="138896" y="862314"/>
                </a:lnTo>
                <a:lnTo>
                  <a:pt x="167833" y="1041722"/>
                </a:lnTo>
                <a:lnTo>
                  <a:pt x="237281" y="1053296"/>
                </a:lnTo>
                <a:lnTo>
                  <a:pt x="347241" y="1250066"/>
                </a:lnTo>
                <a:lnTo>
                  <a:pt x="347241" y="1250066"/>
                </a:lnTo>
                <a:lnTo>
                  <a:pt x="387752" y="1221129"/>
                </a:lnTo>
                <a:lnTo>
                  <a:pt x="439838" y="1296365"/>
                </a:lnTo>
                <a:lnTo>
                  <a:pt x="625033" y="1302152"/>
                </a:lnTo>
                <a:lnTo>
                  <a:pt x="908613" y="1221129"/>
                </a:lnTo>
                <a:lnTo>
                  <a:pt x="989636" y="1342664"/>
                </a:lnTo>
                <a:lnTo>
                  <a:pt x="1018572" y="1406324"/>
                </a:lnTo>
                <a:lnTo>
                  <a:pt x="1093808" y="1423686"/>
                </a:lnTo>
                <a:lnTo>
                  <a:pt x="1122744" y="1377388"/>
                </a:lnTo>
                <a:lnTo>
                  <a:pt x="1215342" y="1377388"/>
                </a:lnTo>
                <a:lnTo>
                  <a:pt x="1336876" y="1226917"/>
                </a:lnTo>
                <a:lnTo>
                  <a:pt x="1371600" y="1261641"/>
                </a:lnTo>
                <a:lnTo>
                  <a:pt x="1504709" y="1209555"/>
                </a:lnTo>
                <a:lnTo>
                  <a:pt x="1643605" y="1232704"/>
                </a:lnTo>
                <a:lnTo>
                  <a:pt x="1684117" y="1192193"/>
                </a:lnTo>
                <a:lnTo>
                  <a:pt x="1875099" y="1215342"/>
                </a:lnTo>
                <a:lnTo>
                  <a:pt x="2019782" y="1174831"/>
                </a:lnTo>
                <a:lnTo>
                  <a:pt x="2071869" y="1082233"/>
                </a:lnTo>
                <a:lnTo>
                  <a:pt x="2123955" y="1064871"/>
                </a:lnTo>
                <a:lnTo>
                  <a:pt x="2280213" y="1024360"/>
                </a:lnTo>
                <a:lnTo>
                  <a:pt x="2395960" y="937550"/>
                </a:lnTo>
                <a:lnTo>
                  <a:pt x="2204977" y="908613"/>
                </a:lnTo>
                <a:lnTo>
                  <a:pt x="2158679" y="810228"/>
                </a:lnTo>
                <a:lnTo>
                  <a:pt x="1961909" y="706056"/>
                </a:lnTo>
                <a:lnTo>
                  <a:pt x="1788289" y="711843"/>
                </a:lnTo>
                <a:lnTo>
                  <a:pt x="1713053" y="630821"/>
                </a:lnTo>
                <a:lnTo>
                  <a:pt x="1718841" y="497712"/>
                </a:lnTo>
                <a:lnTo>
                  <a:pt x="1516284" y="167833"/>
                </a:lnTo>
                <a:lnTo>
                  <a:pt x="1487347" y="86810"/>
                </a:lnTo>
                <a:lnTo>
                  <a:pt x="1487347" y="34724"/>
                </a:lnTo>
                <a:lnTo>
                  <a:pt x="1435261" y="0"/>
                </a:lnTo>
                <a:lnTo>
                  <a:pt x="1319514" y="121534"/>
                </a:lnTo>
                <a:lnTo>
                  <a:pt x="1232704" y="121534"/>
                </a:lnTo>
                <a:lnTo>
                  <a:pt x="1082233" y="376178"/>
                </a:lnTo>
                <a:lnTo>
                  <a:pt x="752355" y="104172"/>
                </a:lnTo>
                <a:lnTo>
                  <a:pt x="584522" y="156259"/>
                </a:lnTo>
                <a:lnTo>
                  <a:pt x="561372" y="266218"/>
                </a:lnTo>
                <a:lnTo>
                  <a:pt x="358815" y="196770"/>
                </a:lnTo>
                <a:lnTo>
                  <a:pt x="266218" y="219919"/>
                </a:lnTo>
                <a:lnTo>
                  <a:pt x="162046" y="300942"/>
                </a:lnTo>
                <a:lnTo>
                  <a:pt x="69448" y="312517"/>
                </a:lnTo>
                <a:lnTo>
                  <a:pt x="0" y="491924"/>
                </a:lnTo>
                <a:lnTo>
                  <a:pt x="40512" y="73499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76AF196-7ED1-0747-ADA5-3D9C99D4C0AC}"/>
              </a:ext>
            </a:extLst>
          </p:cNvPr>
          <p:cNvSpPr/>
          <p:nvPr/>
        </p:nvSpPr>
        <p:spPr>
          <a:xfrm>
            <a:off x="653970" y="3171463"/>
            <a:ext cx="3154101" cy="2054507"/>
          </a:xfrm>
          <a:custGeom>
            <a:avLst/>
            <a:gdLst>
              <a:gd name="connsiteX0" fmla="*/ 0 w 3154101"/>
              <a:gd name="connsiteY0" fmla="*/ 2019783 h 2054507"/>
              <a:gd name="connsiteX1" fmla="*/ 0 w 3154101"/>
              <a:gd name="connsiteY1" fmla="*/ 1956122 h 2054507"/>
              <a:gd name="connsiteX2" fmla="*/ 0 w 3154101"/>
              <a:gd name="connsiteY2" fmla="*/ 1880886 h 2054507"/>
              <a:gd name="connsiteX3" fmla="*/ 63660 w 3154101"/>
              <a:gd name="connsiteY3" fmla="*/ 1840375 h 2054507"/>
              <a:gd name="connsiteX4" fmla="*/ 115746 w 3154101"/>
              <a:gd name="connsiteY4" fmla="*/ 1938760 h 2054507"/>
              <a:gd name="connsiteX5" fmla="*/ 167833 w 3154101"/>
              <a:gd name="connsiteY5" fmla="*/ 1950334 h 2054507"/>
              <a:gd name="connsiteX6" fmla="*/ 237281 w 3154101"/>
              <a:gd name="connsiteY6" fmla="*/ 1880886 h 2054507"/>
              <a:gd name="connsiteX7" fmla="*/ 312516 w 3154101"/>
              <a:gd name="connsiteY7" fmla="*/ 1666755 h 2054507"/>
              <a:gd name="connsiteX8" fmla="*/ 312516 w 3154101"/>
              <a:gd name="connsiteY8" fmla="*/ 1545221 h 2054507"/>
              <a:gd name="connsiteX9" fmla="*/ 364602 w 3154101"/>
              <a:gd name="connsiteY9" fmla="*/ 1429474 h 2054507"/>
              <a:gd name="connsiteX10" fmla="*/ 312516 w 3154101"/>
              <a:gd name="connsiteY10" fmla="*/ 1354238 h 2054507"/>
              <a:gd name="connsiteX11" fmla="*/ 295154 w 3154101"/>
              <a:gd name="connsiteY11" fmla="*/ 1325302 h 2054507"/>
              <a:gd name="connsiteX12" fmla="*/ 295154 w 3154101"/>
              <a:gd name="connsiteY12" fmla="*/ 1325302 h 2054507"/>
              <a:gd name="connsiteX13" fmla="*/ 364602 w 3154101"/>
              <a:gd name="connsiteY13" fmla="*/ 1180618 h 2054507"/>
              <a:gd name="connsiteX14" fmla="*/ 399326 w 3154101"/>
              <a:gd name="connsiteY14" fmla="*/ 1088021 h 2054507"/>
              <a:gd name="connsiteX15" fmla="*/ 515073 w 3154101"/>
              <a:gd name="connsiteY15" fmla="*/ 1030147 h 2054507"/>
              <a:gd name="connsiteX16" fmla="*/ 619245 w 3154101"/>
              <a:gd name="connsiteY16" fmla="*/ 1030147 h 2054507"/>
              <a:gd name="connsiteX17" fmla="*/ 746567 w 3154101"/>
              <a:gd name="connsiteY17" fmla="*/ 1140107 h 2054507"/>
              <a:gd name="connsiteX18" fmla="*/ 879676 w 3154101"/>
              <a:gd name="connsiteY18" fmla="*/ 1180618 h 2054507"/>
              <a:gd name="connsiteX19" fmla="*/ 972273 w 3154101"/>
              <a:gd name="connsiteY19" fmla="*/ 1226917 h 2054507"/>
              <a:gd name="connsiteX20" fmla="*/ 1024359 w 3154101"/>
              <a:gd name="connsiteY20" fmla="*/ 1267428 h 2054507"/>
              <a:gd name="connsiteX21" fmla="*/ 1111169 w 3154101"/>
              <a:gd name="connsiteY21" fmla="*/ 1192193 h 2054507"/>
              <a:gd name="connsiteX22" fmla="*/ 1105382 w 3154101"/>
              <a:gd name="connsiteY22" fmla="*/ 1105383 h 2054507"/>
              <a:gd name="connsiteX23" fmla="*/ 1047508 w 3154101"/>
              <a:gd name="connsiteY23" fmla="*/ 989636 h 2054507"/>
              <a:gd name="connsiteX24" fmla="*/ 1064871 w 3154101"/>
              <a:gd name="connsiteY24" fmla="*/ 879676 h 2054507"/>
              <a:gd name="connsiteX25" fmla="*/ 1140106 w 3154101"/>
              <a:gd name="connsiteY25" fmla="*/ 775504 h 2054507"/>
              <a:gd name="connsiteX26" fmla="*/ 1209554 w 3154101"/>
              <a:gd name="connsiteY26" fmla="*/ 792866 h 2054507"/>
              <a:gd name="connsiteX27" fmla="*/ 1302152 w 3154101"/>
              <a:gd name="connsiteY27" fmla="*/ 723418 h 2054507"/>
              <a:gd name="connsiteX28" fmla="*/ 1360025 w 3154101"/>
              <a:gd name="connsiteY28" fmla="*/ 723418 h 2054507"/>
              <a:gd name="connsiteX29" fmla="*/ 1504708 w 3154101"/>
              <a:gd name="connsiteY29" fmla="*/ 688694 h 2054507"/>
              <a:gd name="connsiteX30" fmla="*/ 1551007 w 3154101"/>
              <a:gd name="connsiteY30" fmla="*/ 659757 h 2054507"/>
              <a:gd name="connsiteX31" fmla="*/ 1475772 w 3154101"/>
              <a:gd name="connsiteY31" fmla="*/ 526648 h 2054507"/>
              <a:gd name="connsiteX32" fmla="*/ 1458410 w 3154101"/>
              <a:gd name="connsiteY32" fmla="*/ 468775 h 2054507"/>
              <a:gd name="connsiteX33" fmla="*/ 1464197 w 3154101"/>
              <a:gd name="connsiteY33" fmla="*/ 405114 h 2054507"/>
              <a:gd name="connsiteX34" fmla="*/ 1533645 w 3154101"/>
              <a:gd name="connsiteY34" fmla="*/ 376178 h 2054507"/>
              <a:gd name="connsiteX35" fmla="*/ 1614668 w 3154101"/>
              <a:gd name="connsiteY35" fmla="*/ 260431 h 2054507"/>
              <a:gd name="connsiteX36" fmla="*/ 1666754 w 3154101"/>
              <a:gd name="connsiteY36" fmla="*/ 272005 h 2054507"/>
              <a:gd name="connsiteX37" fmla="*/ 1718840 w 3154101"/>
              <a:gd name="connsiteY37" fmla="*/ 248856 h 2054507"/>
              <a:gd name="connsiteX38" fmla="*/ 1741989 w 3154101"/>
              <a:gd name="connsiteY38" fmla="*/ 196770 h 2054507"/>
              <a:gd name="connsiteX39" fmla="*/ 1718840 w 3154101"/>
              <a:gd name="connsiteY39" fmla="*/ 144684 h 2054507"/>
              <a:gd name="connsiteX40" fmla="*/ 1753564 w 3154101"/>
              <a:gd name="connsiteY40" fmla="*/ 92598 h 2054507"/>
              <a:gd name="connsiteX41" fmla="*/ 1846162 w 3154101"/>
              <a:gd name="connsiteY41" fmla="*/ 156259 h 2054507"/>
              <a:gd name="connsiteX42" fmla="*/ 1927184 w 3154101"/>
              <a:gd name="connsiteY42" fmla="*/ 115747 h 2054507"/>
              <a:gd name="connsiteX43" fmla="*/ 2002420 w 3154101"/>
              <a:gd name="connsiteY43" fmla="*/ 109960 h 2054507"/>
              <a:gd name="connsiteX44" fmla="*/ 2002420 w 3154101"/>
              <a:gd name="connsiteY44" fmla="*/ 190983 h 2054507"/>
              <a:gd name="connsiteX45" fmla="*/ 2002420 w 3154101"/>
              <a:gd name="connsiteY45" fmla="*/ 190983 h 2054507"/>
              <a:gd name="connsiteX46" fmla="*/ 2048719 w 3154101"/>
              <a:gd name="connsiteY46" fmla="*/ 243069 h 2054507"/>
              <a:gd name="connsiteX47" fmla="*/ 2095017 w 3154101"/>
              <a:gd name="connsiteY47" fmla="*/ 196770 h 2054507"/>
              <a:gd name="connsiteX48" fmla="*/ 2089230 w 3154101"/>
              <a:gd name="connsiteY48" fmla="*/ 115747 h 2054507"/>
              <a:gd name="connsiteX49" fmla="*/ 2066081 w 3154101"/>
              <a:gd name="connsiteY49" fmla="*/ 69448 h 2054507"/>
              <a:gd name="connsiteX50" fmla="*/ 2118167 w 3154101"/>
              <a:gd name="connsiteY50" fmla="*/ 17362 h 2054507"/>
              <a:gd name="connsiteX51" fmla="*/ 2118167 w 3154101"/>
              <a:gd name="connsiteY51" fmla="*/ 86810 h 2054507"/>
              <a:gd name="connsiteX52" fmla="*/ 2158678 w 3154101"/>
              <a:gd name="connsiteY52" fmla="*/ 127322 h 2054507"/>
              <a:gd name="connsiteX53" fmla="*/ 2303362 w 3154101"/>
              <a:gd name="connsiteY53" fmla="*/ 69448 h 2054507"/>
              <a:gd name="connsiteX54" fmla="*/ 2303362 w 3154101"/>
              <a:gd name="connsiteY54" fmla="*/ 69448 h 2054507"/>
              <a:gd name="connsiteX55" fmla="*/ 2355448 w 3154101"/>
              <a:gd name="connsiteY55" fmla="*/ 121534 h 2054507"/>
              <a:gd name="connsiteX56" fmla="*/ 2430683 w 3154101"/>
              <a:gd name="connsiteY56" fmla="*/ 133109 h 2054507"/>
              <a:gd name="connsiteX57" fmla="*/ 2488557 w 3154101"/>
              <a:gd name="connsiteY57" fmla="*/ 208345 h 2054507"/>
              <a:gd name="connsiteX58" fmla="*/ 2563792 w 3154101"/>
              <a:gd name="connsiteY58" fmla="*/ 214132 h 2054507"/>
              <a:gd name="connsiteX59" fmla="*/ 2604303 w 3154101"/>
              <a:gd name="connsiteY59" fmla="*/ 295155 h 2054507"/>
              <a:gd name="connsiteX60" fmla="*/ 2720050 w 3154101"/>
              <a:gd name="connsiteY60" fmla="*/ 179408 h 2054507"/>
              <a:gd name="connsiteX61" fmla="*/ 2720050 w 3154101"/>
              <a:gd name="connsiteY61" fmla="*/ 121534 h 2054507"/>
              <a:gd name="connsiteX62" fmla="*/ 2766349 w 3154101"/>
              <a:gd name="connsiteY62" fmla="*/ 81023 h 2054507"/>
              <a:gd name="connsiteX63" fmla="*/ 2766349 w 3154101"/>
              <a:gd name="connsiteY63" fmla="*/ 81023 h 2054507"/>
              <a:gd name="connsiteX64" fmla="*/ 2841584 w 3154101"/>
              <a:gd name="connsiteY64" fmla="*/ 69448 h 2054507"/>
              <a:gd name="connsiteX65" fmla="*/ 2922607 w 3154101"/>
              <a:gd name="connsiteY65" fmla="*/ 0 h 2054507"/>
              <a:gd name="connsiteX66" fmla="*/ 2939969 w 3154101"/>
              <a:gd name="connsiteY66" fmla="*/ 28937 h 2054507"/>
              <a:gd name="connsiteX67" fmla="*/ 2922607 w 3154101"/>
              <a:gd name="connsiteY67" fmla="*/ 104172 h 2054507"/>
              <a:gd name="connsiteX68" fmla="*/ 2922607 w 3154101"/>
              <a:gd name="connsiteY68" fmla="*/ 104172 h 2054507"/>
              <a:gd name="connsiteX69" fmla="*/ 2934182 w 3154101"/>
              <a:gd name="connsiteY69" fmla="*/ 167833 h 2054507"/>
              <a:gd name="connsiteX70" fmla="*/ 2934182 w 3154101"/>
              <a:gd name="connsiteY70" fmla="*/ 167833 h 2054507"/>
              <a:gd name="connsiteX71" fmla="*/ 2870521 w 3154101"/>
              <a:gd name="connsiteY71" fmla="*/ 190983 h 2054507"/>
              <a:gd name="connsiteX72" fmla="*/ 2835797 w 3154101"/>
              <a:gd name="connsiteY72" fmla="*/ 144684 h 2054507"/>
              <a:gd name="connsiteX73" fmla="*/ 2812648 w 3154101"/>
              <a:gd name="connsiteY73" fmla="*/ 167833 h 2054507"/>
              <a:gd name="connsiteX74" fmla="*/ 2812648 w 3154101"/>
              <a:gd name="connsiteY74" fmla="*/ 167833 h 2054507"/>
              <a:gd name="connsiteX75" fmla="*/ 2766349 w 3154101"/>
              <a:gd name="connsiteY75" fmla="*/ 237281 h 2054507"/>
              <a:gd name="connsiteX76" fmla="*/ 2696901 w 3154101"/>
              <a:gd name="connsiteY76" fmla="*/ 341453 h 2054507"/>
              <a:gd name="connsiteX77" fmla="*/ 2795286 w 3154101"/>
              <a:gd name="connsiteY77" fmla="*/ 381965 h 2054507"/>
              <a:gd name="connsiteX78" fmla="*/ 2685326 w 3154101"/>
              <a:gd name="connsiteY78" fmla="*/ 428264 h 2054507"/>
              <a:gd name="connsiteX79" fmla="*/ 2777924 w 3154101"/>
              <a:gd name="connsiteY79" fmla="*/ 457200 h 2054507"/>
              <a:gd name="connsiteX80" fmla="*/ 2581154 w 3154101"/>
              <a:gd name="connsiteY80" fmla="*/ 491924 h 2054507"/>
              <a:gd name="connsiteX81" fmla="*/ 2546430 w 3154101"/>
              <a:gd name="connsiteY81" fmla="*/ 422476 h 2054507"/>
              <a:gd name="connsiteX82" fmla="*/ 2494344 w 3154101"/>
              <a:gd name="connsiteY82" fmla="*/ 428264 h 2054507"/>
              <a:gd name="connsiteX83" fmla="*/ 2471195 w 3154101"/>
              <a:gd name="connsiteY83" fmla="*/ 370390 h 2054507"/>
              <a:gd name="connsiteX84" fmla="*/ 2390172 w 3154101"/>
              <a:gd name="connsiteY84" fmla="*/ 410902 h 2054507"/>
              <a:gd name="connsiteX85" fmla="*/ 2326511 w 3154101"/>
              <a:gd name="connsiteY85" fmla="*/ 416689 h 2054507"/>
              <a:gd name="connsiteX86" fmla="*/ 2280212 w 3154101"/>
              <a:gd name="connsiteY86" fmla="*/ 486137 h 2054507"/>
              <a:gd name="connsiteX87" fmla="*/ 2332298 w 3154101"/>
              <a:gd name="connsiteY87" fmla="*/ 532436 h 2054507"/>
              <a:gd name="connsiteX88" fmla="*/ 2390172 w 3154101"/>
              <a:gd name="connsiteY88" fmla="*/ 515074 h 2054507"/>
              <a:gd name="connsiteX89" fmla="*/ 2436471 w 3154101"/>
              <a:gd name="connsiteY89" fmla="*/ 544010 h 2054507"/>
              <a:gd name="connsiteX90" fmla="*/ 2459620 w 3154101"/>
              <a:gd name="connsiteY90" fmla="*/ 590309 h 2054507"/>
              <a:gd name="connsiteX91" fmla="*/ 2598516 w 3154101"/>
              <a:gd name="connsiteY91" fmla="*/ 613459 h 2054507"/>
              <a:gd name="connsiteX92" fmla="*/ 2610091 w 3154101"/>
              <a:gd name="connsiteY92" fmla="*/ 665545 h 2054507"/>
              <a:gd name="connsiteX93" fmla="*/ 2725838 w 3154101"/>
              <a:gd name="connsiteY93" fmla="*/ 671332 h 2054507"/>
              <a:gd name="connsiteX94" fmla="*/ 2887883 w 3154101"/>
              <a:gd name="connsiteY94" fmla="*/ 746567 h 2054507"/>
              <a:gd name="connsiteX95" fmla="*/ 2887883 w 3154101"/>
              <a:gd name="connsiteY95" fmla="*/ 746567 h 2054507"/>
              <a:gd name="connsiteX96" fmla="*/ 2887883 w 3154101"/>
              <a:gd name="connsiteY96" fmla="*/ 746567 h 2054507"/>
              <a:gd name="connsiteX97" fmla="*/ 2887883 w 3154101"/>
              <a:gd name="connsiteY97" fmla="*/ 746567 h 2054507"/>
              <a:gd name="connsiteX98" fmla="*/ 2858946 w 3154101"/>
              <a:gd name="connsiteY98" fmla="*/ 810228 h 2054507"/>
              <a:gd name="connsiteX99" fmla="*/ 2858946 w 3154101"/>
              <a:gd name="connsiteY99" fmla="*/ 810228 h 2054507"/>
              <a:gd name="connsiteX100" fmla="*/ 2760562 w 3154101"/>
              <a:gd name="connsiteY100" fmla="*/ 763929 h 2054507"/>
              <a:gd name="connsiteX101" fmla="*/ 2662177 w 3154101"/>
              <a:gd name="connsiteY101" fmla="*/ 734993 h 2054507"/>
              <a:gd name="connsiteX102" fmla="*/ 2656389 w 3154101"/>
              <a:gd name="connsiteY102" fmla="*/ 787079 h 2054507"/>
              <a:gd name="connsiteX103" fmla="*/ 2720050 w 3154101"/>
              <a:gd name="connsiteY103" fmla="*/ 868102 h 2054507"/>
              <a:gd name="connsiteX104" fmla="*/ 2777924 w 3154101"/>
              <a:gd name="connsiteY104" fmla="*/ 914400 h 2054507"/>
              <a:gd name="connsiteX105" fmla="*/ 2777924 w 3154101"/>
              <a:gd name="connsiteY105" fmla="*/ 914400 h 2054507"/>
              <a:gd name="connsiteX106" fmla="*/ 2812648 w 3154101"/>
              <a:gd name="connsiteY106" fmla="*/ 995423 h 2054507"/>
              <a:gd name="connsiteX107" fmla="*/ 2911033 w 3154101"/>
              <a:gd name="connsiteY107" fmla="*/ 983848 h 2054507"/>
              <a:gd name="connsiteX108" fmla="*/ 2980481 w 3154101"/>
              <a:gd name="connsiteY108" fmla="*/ 920188 h 2054507"/>
              <a:gd name="connsiteX109" fmla="*/ 3078865 w 3154101"/>
              <a:gd name="connsiteY109" fmla="*/ 943337 h 2054507"/>
              <a:gd name="connsiteX110" fmla="*/ 3113589 w 3154101"/>
              <a:gd name="connsiteY110" fmla="*/ 1001210 h 2054507"/>
              <a:gd name="connsiteX111" fmla="*/ 3154101 w 3154101"/>
              <a:gd name="connsiteY111" fmla="*/ 1047509 h 2054507"/>
              <a:gd name="connsiteX112" fmla="*/ 3125164 w 3154101"/>
              <a:gd name="connsiteY112" fmla="*/ 1111170 h 2054507"/>
              <a:gd name="connsiteX113" fmla="*/ 3032567 w 3154101"/>
              <a:gd name="connsiteY113" fmla="*/ 1035934 h 2054507"/>
              <a:gd name="connsiteX114" fmla="*/ 2992055 w 3154101"/>
              <a:gd name="connsiteY114" fmla="*/ 1116957 h 2054507"/>
              <a:gd name="connsiteX115" fmla="*/ 2905245 w 3154101"/>
              <a:gd name="connsiteY115" fmla="*/ 1059084 h 2054507"/>
              <a:gd name="connsiteX116" fmla="*/ 2806860 w 3154101"/>
              <a:gd name="connsiteY116" fmla="*/ 1099595 h 2054507"/>
              <a:gd name="connsiteX117" fmla="*/ 2743200 w 3154101"/>
              <a:gd name="connsiteY117" fmla="*/ 1006998 h 2054507"/>
              <a:gd name="connsiteX118" fmla="*/ 2679539 w 3154101"/>
              <a:gd name="connsiteY118" fmla="*/ 983848 h 2054507"/>
              <a:gd name="connsiteX119" fmla="*/ 2702688 w 3154101"/>
              <a:gd name="connsiteY119" fmla="*/ 920188 h 2054507"/>
              <a:gd name="connsiteX120" fmla="*/ 2673752 w 3154101"/>
              <a:gd name="connsiteY120" fmla="*/ 885464 h 2054507"/>
              <a:gd name="connsiteX121" fmla="*/ 2673752 w 3154101"/>
              <a:gd name="connsiteY121" fmla="*/ 885464 h 2054507"/>
              <a:gd name="connsiteX122" fmla="*/ 2598516 w 3154101"/>
              <a:gd name="connsiteY122" fmla="*/ 839165 h 2054507"/>
              <a:gd name="connsiteX123" fmla="*/ 2563792 w 3154101"/>
              <a:gd name="connsiteY123" fmla="*/ 943337 h 2054507"/>
              <a:gd name="connsiteX124" fmla="*/ 2563792 w 3154101"/>
              <a:gd name="connsiteY124" fmla="*/ 943337 h 2054507"/>
              <a:gd name="connsiteX125" fmla="*/ 2534855 w 3154101"/>
              <a:gd name="connsiteY125" fmla="*/ 891251 h 2054507"/>
              <a:gd name="connsiteX126" fmla="*/ 2494344 w 3154101"/>
              <a:gd name="connsiteY126" fmla="*/ 827590 h 2054507"/>
              <a:gd name="connsiteX127" fmla="*/ 2494344 w 3154101"/>
              <a:gd name="connsiteY127" fmla="*/ 827590 h 2054507"/>
              <a:gd name="connsiteX128" fmla="*/ 2453833 w 3154101"/>
              <a:gd name="connsiteY128" fmla="*/ 763929 h 2054507"/>
              <a:gd name="connsiteX129" fmla="*/ 2407534 w 3154101"/>
              <a:gd name="connsiteY129" fmla="*/ 694481 h 2054507"/>
              <a:gd name="connsiteX130" fmla="*/ 2390172 w 3154101"/>
              <a:gd name="connsiteY130" fmla="*/ 746567 h 2054507"/>
              <a:gd name="connsiteX131" fmla="*/ 2424896 w 3154101"/>
              <a:gd name="connsiteY131" fmla="*/ 816015 h 2054507"/>
              <a:gd name="connsiteX132" fmla="*/ 2424896 w 3154101"/>
              <a:gd name="connsiteY132" fmla="*/ 891251 h 2054507"/>
              <a:gd name="connsiteX133" fmla="*/ 2367022 w 3154101"/>
              <a:gd name="connsiteY133" fmla="*/ 978061 h 2054507"/>
              <a:gd name="connsiteX134" fmla="*/ 2384384 w 3154101"/>
              <a:gd name="connsiteY134" fmla="*/ 1053296 h 2054507"/>
              <a:gd name="connsiteX135" fmla="*/ 2424896 w 3154101"/>
              <a:gd name="connsiteY135" fmla="*/ 1093808 h 2054507"/>
              <a:gd name="connsiteX136" fmla="*/ 2424896 w 3154101"/>
              <a:gd name="connsiteY136" fmla="*/ 1093808 h 2054507"/>
              <a:gd name="connsiteX137" fmla="*/ 2430683 w 3154101"/>
              <a:gd name="connsiteY137" fmla="*/ 1180618 h 2054507"/>
              <a:gd name="connsiteX138" fmla="*/ 2361235 w 3154101"/>
              <a:gd name="connsiteY138" fmla="*/ 1215342 h 2054507"/>
              <a:gd name="connsiteX139" fmla="*/ 2343873 w 3154101"/>
              <a:gd name="connsiteY139" fmla="*/ 1128532 h 2054507"/>
              <a:gd name="connsiteX140" fmla="*/ 2297574 w 3154101"/>
              <a:gd name="connsiteY140" fmla="*/ 1093808 h 2054507"/>
              <a:gd name="connsiteX141" fmla="*/ 2239701 w 3154101"/>
              <a:gd name="connsiteY141" fmla="*/ 1035934 h 2054507"/>
              <a:gd name="connsiteX142" fmla="*/ 2297574 w 3154101"/>
              <a:gd name="connsiteY142" fmla="*/ 943337 h 2054507"/>
              <a:gd name="connsiteX143" fmla="*/ 2297574 w 3154101"/>
              <a:gd name="connsiteY143" fmla="*/ 868102 h 2054507"/>
              <a:gd name="connsiteX144" fmla="*/ 2251276 w 3154101"/>
              <a:gd name="connsiteY144" fmla="*/ 816015 h 2054507"/>
              <a:gd name="connsiteX145" fmla="*/ 2228126 w 3154101"/>
              <a:gd name="connsiteY145" fmla="*/ 711843 h 2054507"/>
              <a:gd name="connsiteX146" fmla="*/ 2286000 w 3154101"/>
              <a:gd name="connsiteY146" fmla="*/ 636608 h 2054507"/>
              <a:gd name="connsiteX147" fmla="*/ 2257063 w 3154101"/>
              <a:gd name="connsiteY147" fmla="*/ 590309 h 2054507"/>
              <a:gd name="connsiteX148" fmla="*/ 2193402 w 3154101"/>
              <a:gd name="connsiteY148" fmla="*/ 596096 h 2054507"/>
              <a:gd name="connsiteX149" fmla="*/ 2141316 w 3154101"/>
              <a:gd name="connsiteY149" fmla="*/ 480350 h 2054507"/>
              <a:gd name="connsiteX150" fmla="*/ 2204977 w 3154101"/>
              <a:gd name="connsiteY150" fmla="*/ 457200 h 2054507"/>
              <a:gd name="connsiteX151" fmla="*/ 2239701 w 3154101"/>
              <a:gd name="connsiteY151" fmla="*/ 381965 h 2054507"/>
              <a:gd name="connsiteX152" fmla="*/ 2407534 w 3154101"/>
              <a:gd name="connsiteY152" fmla="*/ 312517 h 2054507"/>
              <a:gd name="connsiteX153" fmla="*/ 2378597 w 3154101"/>
              <a:gd name="connsiteY153" fmla="*/ 272005 h 2054507"/>
              <a:gd name="connsiteX154" fmla="*/ 2314936 w 3154101"/>
              <a:gd name="connsiteY154" fmla="*/ 283580 h 2054507"/>
              <a:gd name="connsiteX155" fmla="*/ 2280212 w 3154101"/>
              <a:gd name="connsiteY155" fmla="*/ 248856 h 2054507"/>
              <a:gd name="connsiteX156" fmla="*/ 2280212 w 3154101"/>
              <a:gd name="connsiteY156" fmla="*/ 179408 h 2054507"/>
              <a:gd name="connsiteX157" fmla="*/ 2193402 w 3154101"/>
              <a:gd name="connsiteY157" fmla="*/ 156259 h 2054507"/>
              <a:gd name="connsiteX158" fmla="*/ 2147103 w 3154101"/>
              <a:gd name="connsiteY158" fmla="*/ 219919 h 2054507"/>
              <a:gd name="connsiteX159" fmla="*/ 2170253 w 3154101"/>
              <a:gd name="connsiteY159" fmla="*/ 248856 h 2054507"/>
              <a:gd name="connsiteX160" fmla="*/ 2141316 w 3154101"/>
              <a:gd name="connsiteY160" fmla="*/ 283580 h 2054507"/>
              <a:gd name="connsiteX161" fmla="*/ 2158678 w 3154101"/>
              <a:gd name="connsiteY161" fmla="*/ 335666 h 2054507"/>
              <a:gd name="connsiteX162" fmla="*/ 2089230 w 3154101"/>
              <a:gd name="connsiteY162" fmla="*/ 428264 h 2054507"/>
              <a:gd name="connsiteX163" fmla="*/ 2054506 w 3154101"/>
              <a:gd name="connsiteY163" fmla="*/ 289367 h 2054507"/>
              <a:gd name="connsiteX164" fmla="*/ 1967696 w 3154101"/>
              <a:gd name="connsiteY164" fmla="*/ 277793 h 2054507"/>
              <a:gd name="connsiteX165" fmla="*/ 1898248 w 3154101"/>
              <a:gd name="connsiteY165" fmla="*/ 219919 h 2054507"/>
              <a:gd name="connsiteX166" fmla="*/ 1869311 w 3154101"/>
              <a:gd name="connsiteY166" fmla="*/ 272005 h 2054507"/>
              <a:gd name="connsiteX167" fmla="*/ 1927184 w 3154101"/>
              <a:gd name="connsiteY167" fmla="*/ 295155 h 2054507"/>
              <a:gd name="connsiteX168" fmla="*/ 1944546 w 3154101"/>
              <a:gd name="connsiteY168" fmla="*/ 364603 h 2054507"/>
              <a:gd name="connsiteX169" fmla="*/ 1961908 w 3154101"/>
              <a:gd name="connsiteY169" fmla="*/ 445626 h 2054507"/>
              <a:gd name="connsiteX170" fmla="*/ 1985058 w 3154101"/>
              <a:gd name="connsiteY170" fmla="*/ 526648 h 2054507"/>
              <a:gd name="connsiteX171" fmla="*/ 1892460 w 3154101"/>
              <a:gd name="connsiteY171" fmla="*/ 503499 h 2054507"/>
              <a:gd name="connsiteX172" fmla="*/ 1886673 w 3154101"/>
              <a:gd name="connsiteY172" fmla="*/ 451413 h 2054507"/>
              <a:gd name="connsiteX173" fmla="*/ 1846162 w 3154101"/>
              <a:gd name="connsiteY173" fmla="*/ 422476 h 2054507"/>
              <a:gd name="connsiteX174" fmla="*/ 1840374 w 3154101"/>
              <a:gd name="connsiteY174" fmla="*/ 364603 h 2054507"/>
              <a:gd name="connsiteX175" fmla="*/ 1753564 w 3154101"/>
              <a:gd name="connsiteY175" fmla="*/ 306729 h 2054507"/>
              <a:gd name="connsiteX176" fmla="*/ 1747777 w 3154101"/>
              <a:gd name="connsiteY176" fmla="*/ 376178 h 2054507"/>
              <a:gd name="connsiteX177" fmla="*/ 1701478 w 3154101"/>
              <a:gd name="connsiteY177" fmla="*/ 329879 h 2054507"/>
              <a:gd name="connsiteX178" fmla="*/ 1643605 w 3154101"/>
              <a:gd name="connsiteY178" fmla="*/ 347241 h 2054507"/>
              <a:gd name="connsiteX179" fmla="*/ 1614668 w 3154101"/>
              <a:gd name="connsiteY179" fmla="*/ 405114 h 2054507"/>
              <a:gd name="connsiteX180" fmla="*/ 1614668 w 3154101"/>
              <a:gd name="connsiteY180" fmla="*/ 491924 h 2054507"/>
              <a:gd name="connsiteX181" fmla="*/ 1603093 w 3154101"/>
              <a:gd name="connsiteY181" fmla="*/ 526648 h 2054507"/>
              <a:gd name="connsiteX182" fmla="*/ 1718840 w 3154101"/>
              <a:gd name="connsiteY182" fmla="*/ 567160 h 2054507"/>
              <a:gd name="connsiteX183" fmla="*/ 1765139 w 3154101"/>
              <a:gd name="connsiteY183" fmla="*/ 619246 h 2054507"/>
              <a:gd name="connsiteX184" fmla="*/ 1915610 w 3154101"/>
              <a:gd name="connsiteY184" fmla="*/ 653970 h 2054507"/>
              <a:gd name="connsiteX185" fmla="*/ 1915610 w 3154101"/>
              <a:gd name="connsiteY185" fmla="*/ 653970 h 2054507"/>
              <a:gd name="connsiteX186" fmla="*/ 1979271 w 3154101"/>
              <a:gd name="connsiteY186" fmla="*/ 734993 h 2054507"/>
              <a:gd name="connsiteX187" fmla="*/ 1985058 w 3154101"/>
              <a:gd name="connsiteY187" fmla="*/ 787079 h 2054507"/>
              <a:gd name="connsiteX188" fmla="*/ 1921397 w 3154101"/>
              <a:gd name="connsiteY188" fmla="*/ 763929 h 2054507"/>
              <a:gd name="connsiteX189" fmla="*/ 1857736 w 3154101"/>
              <a:gd name="connsiteY189" fmla="*/ 763929 h 2054507"/>
              <a:gd name="connsiteX190" fmla="*/ 1828800 w 3154101"/>
              <a:gd name="connsiteY190" fmla="*/ 723418 h 2054507"/>
              <a:gd name="connsiteX191" fmla="*/ 1782501 w 3154101"/>
              <a:gd name="connsiteY191" fmla="*/ 740780 h 2054507"/>
              <a:gd name="connsiteX192" fmla="*/ 1880886 w 3154101"/>
              <a:gd name="connsiteY192" fmla="*/ 873889 h 2054507"/>
              <a:gd name="connsiteX193" fmla="*/ 2013995 w 3154101"/>
              <a:gd name="connsiteY193" fmla="*/ 816015 h 2054507"/>
              <a:gd name="connsiteX194" fmla="*/ 1990845 w 3154101"/>
              <a:gd name="connsiteY194" fmla="*/ 891251 h 2054507"/>
              <a:gd name="connsiteX195" fmla="*/ 2048719 w 3154101"/>
              <a:gd name="connsiteY195" fmla="*/ 897038 h 2054507"/>
              <a:gd name="connsiteX196" fmla="*/ 2042931 w 3154101"/>
              <a:gd name="connsiteY196" fmla="*/ 954912 h 2054507"/>
              <a:gd name="connsiteX197" fmla="*/ 1961908 w 3154101"/>
              <a:gd name="connsiteY197" fmla="*/ 978061 h 2054507"/>
              <a:gd name="connsiteX198" fmla="*/ 1932972 w 3154101"/>
              <a:gd name="connsiteY198" fmla="*/ 937550 h 2054507"/>
              <a:gd name="connsiteX199" fmla="*/ 1904035 w 3154101"/>
              <a:gd name="connsiteY199" fmla="*/ 954912 h 2054507"/>
              <a:gd name="connsiteX200" fmla="*/ 1875098 w 3154101"/>
              <a:gd name="connsiteY200" fmla="*/ 943337 h 2054507"/>
              <a:gd name="connsiteX201" fmla="*/ 1840374 w 3154101"/>
              <a:gd name="connsiteY201" fmla="*/ 995423 h 2054507"/>
              <a:gd name="connsiteX202" fmla="*/ 1828800 w 3154101"/>
              <a:gd name="connsiteY202" fmla="*/ 960699 h 2054507"/>
              <a:gd name="connsiteX203" fmla="*/ 1805650 w 3154101"/>
              <a:gd name="connsiteY203" fmla="*/ 931762 h 2054507"/>
              <a:gd name="connsiteX204" fmla="*/ 1765139 w 3154101"/>
              <a:gd name="connsiteY204" fmla="*/ 833378 h 2054507"/>
              <a:gd name="connsiteX205" fmla="*/ 1730415 w 3154101"/>
              <a:gd name="connsiteY205" fmla="*/ 827590 h 2054507"/>
              <a:gd name="connsiteX206" fmla="*/ 1689903 w 3154101"/>
              <a:gd name="connsiteY206" fmla="*/ 717631 h 2054507"/>
              <a:gd name="connsiteX207" fmla="*/ 1608881 w 3154101"/>
              <a:gd name="connsiteY207" fmla="*/ 677119 h 2054507"/>
              <a:gd name="connsiteX208" fmla="*/ 1562582 w 3154101"/>
              <a:gd name="connsiteY208" fmla="*/ 740780 h 2054507"/>
              <a:gd name="connsiteX209" fmla="*/ 1446835 w 3154101"/>
              <a:gd name="connsiteY209" fmla="*/ 775504 h 2054507"/>
              <a:gd name="connsiteX210" fmla="*/ 1417898 w 3154101"/>
              <a:gd name="connsiteY210" fmla="*/ 821803 h 2054507"/>
              <a:gd name="connsiteX211" fmla="*/ 1336876 w 3154101"/>
              <a:gd name="connsiteY211" fmla="*/ 792866 h 2054507"/>
              <a:gd name="connsiteX212" fmla="*/ 1284789 w 3154101"/>
              <a:gd name="connsiteY212" fmla="*/ 844952 h 2054507"/>
              <a:gd name="connsiteX213" fmla="*/ 1163255 w 3154101"/>
              <a:gd name="connsiteY213" fmla="*/ 844952 h 2054507"/>
              <a:gd name="connsiteX214" fmla="*/ 1116957 w 3154101"/>
              <a:gd name="connsiteY214" fmla="*/ 966486 h 2054507"/>
              <a:gd name="connsiteX215" fmla="*/ 1157468 w 3154101"/>
              <a:gd name="connsiteY215" fmla="*/ 1076446 h 2054507"/>
              <a:gd name="connsiteX216" fmla="*/ 1250065 w 3154101"/>
              <a:gd name="connsiteY216" fmla="*/ 1053296 h 2054507"/>
              <a:gd name="connsiteX217" fmla="*/ 1284789 w 3154101"/>
              <a:gd name="connsiteY217" fmla="*/ 1082233 h 2054507"/>
              <a:gd name="connsiteX218" fmla="*/ 1360025 w 3154101"/>
              <a:gd name="connsiteY218" fmla="*/ 1088021 h 2054507"/>
              <a:gd name="connsiteX219" fmla="*/ 1394749 w 3154101"/>
              <a:gd name="connsiteY219" fmla="*/ 1140107 h 2054507"/>
              <a:gd name="connsiteX220" fmla="*/ 1197979 w 3154101"/>
              <a:gd name="connsiteY220" fmla="*/ 1140107 h 2054507"/>
              <a:gd name="connsiteX221" fmla="*/ 1174830 w 3154101"/>
              <a:gd name="connsiteY221" fmla="*/ 1232704 h 2054507"/>
              <a:gd name="connsiteX222" fmla="*/ 1255853 w 3154101"/>
              <a:gd name="connsiteY222" fmla="*/ 1284790 h 2054507"/>
              <a:gd name="connsiteX223" fmla="*/ 1290577 w 3154101"/>
              <a:gd name="connsiteY223" fmla="*/ 1383175 h 2054507"/>
              <a:gd name="connsiteX224" fmla="*/ 1244278 w 3154101"/>
              <a:gd name="connsiteY224" fmla="*/ 1441048 h 2054507"/>
              <a:gd name="connsiteX225" fmla="*/ 1192192 w 3154101"/>
              <a:gd name="connsiteY225" fmla="*/ 1336876 h 2054507"/>
              <a:gd name="connsiteX226" fmla="*/ 1122744 w 3154101"/>
              <a:gd name="connsiteY226" fmla="*/ 1354238 h 2054507"/>
              <a:gd name="connsiteX227" fmla="*/ 1047508 w 3154101"/>
              <a:gd name="connsiteY227" fmla="*/ 1313727 h 2054507"/>
              <a:gd name="connsiteX228" fmla="*/ 1047508 w 3154101"/>
              <a:gd name="connsiteY228" fmla="*/ 1313727 h 2054507"/>
              <a:gd name="connsiteX229" fmla="*/ 1006997 w 3154101"/>
              <a:gd name="connsiteY229" fmla="*/ 1365813 h 2054507"/>
              <a:gd name="connsiteX230" fmla="*/ 1116957 w 3154101"/>
              <a:gd name="connsiteY230" fmla="*/ 1435261 h 2054507"/>
              <a:gd name="connsiteX231" fmla="*/ 1226916 w 3154101"/>
              <a:gd name="connsiteY231" fmla="*/ 1498922 h 2054507"/>
              <a:gd name="connsiteX232" fmla="*/ 1302152 w 3154101"/>
              <a:gd name="connsiteY232" fmla="*/ 1603094 h 2054507"/>
              <a:gd name="connsiteX233" fmla="*/ 1307939 w 3154101"/>
              <a:gd name="connsiteY233" fmla="*/ 1759352 h 2054507"/>
              <a:gd name="connsiteX234" fmla="*/ 1307939 w 3154101"/>
              <a:gd name="connsiteY234" fmla="*/ 1880886 h 2054507"/>
              <a:gd name="connsiteX235" fmla="*/ 1255853 w 3154101"/>
              <a:gd name="connsiteY235" fmla="*/ 2054507 h 2054507"/>
              <a:gd name="connsiteX236" fmla="*/ 1169043 w 3154101"/>
              <a:gd name="connsiteY236" fmla="*/ 2054507 h 2054507"/>
              <a:gd name="connsiteX237" fmla="*/ 1209554 w 3154101"/>
              <a:gd name="connsiteY237" fmla="*/ 1927185 h 2054507"/>
              <a:gd name="connsiteX238" fmla="*/ 1250065 w 3154101"/>
              <a:gd name="connsiteY238" fmla="*/ 1834588 h 2054507"/>
              <a:gd name="connsiteX239" fmla="*/ 1244278 w 3154101"/>
              <a:gd name="connsiteY239" fmla="*/ 1672542 h 2054507"/>
              <a:gd name="connsiteX240" fmla="*/ 1105382 w 3154101"/>
              <a:gd name="connsiteY240" fmla="*/ 1493134 h 2054507"/>
              <a:gd name="connsiteX241" fmla="*/ 1035934 w 3154101"/>
              <a:gd name="connsiteY241" fmla="*/ 1469985 h 2054507"/>
              <a:gd name="connsiteX242" fmla="*/ 1030146 w 3154101"/>
              <a:gd name="connsiteY242" fmla="*/ 1562583 h 2054507"/>
              <a:gd name="connsiteX243" fmla="*/ 1082233 w 3154101"/>
              <a:gd name="connsiteY243" fmla="*/ 1626243 h 2054507"/>
              <a:gd name="connsiteX244" fmla="*/ 1070658 w 3154101"/>
              <a:gd name="connsiteY244" fmla="*/ 1713053 h 2054507"/>
              <a:gd name="connsiteX245" fmla="*/ 966486 w 3154101"/>
              <a:gd name="connsiteY245" fmla="*/ 1579945 h 2054507"/>
              <a:gd name="connsiteX246" fmla="*/ 972273 w 3154101"/>
              <a:gd name="connsiteY246" fmla="*/ 1458410 h 2054507"/>
              <a:gd name="connsiteX247" fmla="*/ 920187 w 3154101"/>
              <a:gd name="connsiteY247" fmla="*/ 1412112 h 2054507"/>
              <a:gd name="connsiteX248" fmla="*/ 856526 w 3154101"/>
              <a:gd name="connsiteY248" fmla="*/ 1226917 h 2054507"/>
              <a:gd name="connsiteX249" fmla="*/ 827589 w 3154101"/>
              <a:gd name="connsiteY249" fmla="*/ 1238491 h 2054507"/>
              <a:gd name="connsiteX250" fmla="*/ 804440 w 3154101"/>
              <a:gd name="connsiteY250" fmla="*/ 1313727 h 2054507"/>
              <a:gd name="connsiteX251" fmla="*/ 740779 w 3154101"/>
              <a:gd name="connsiteY251" fmla="*/ 1261641 h 2054507"/>
              <a:gd name="connsiteX252" fmla="*/ 734992 w 3154101"/>
              <a:gd name="connsiteY252" fmla="*/ 1192193 h 2054507"/>
              <a:gd name="connsiteX253" fmla="*/ 648182 w 3154101"/>
              <a:gd name="connsiteY253" fmla="*/ 1134319 h 2054507"/>
              <a:gd name="connsiteX254" fmla="*/ 613458 w 3154101"/>
              <a:gd name="connsiteY254" fmla="*/ 1180618 h 2054507"/>
              <a:gd name="connsiteX255" fmla="*/ 497711 w 3154101"/>
              <a:gd name="connsiteY255" fmla="*/ 1128532 h 2054507"/>
              <a:gd name="connsiteX256" fmla="*/ 491924 w 3154101"/>
              <a:gd name="connsiteY256" fmla="*/ 1197980 h 2054507"/>
              <a:gd name="connsiteX257" fmla="*/ 578734 w 3154101"/>
              <a:gd name="connsiteY257" fmla="*/ 1244279 h 2054507"/>
              <a:gd name="connsiteX258" fmla="*/ 630820 w 3154101"/>
              <a:gd name="connsiteY258" fmla="*/ 1250066 h 2054507"/>
              <a:gd name="connsiteX259" fmla="*/ 590308 w 3154101"/>
              <a:gd name="connsiteY259" fmla="*/ 1290578 h 2054507"/>
              <a:gd name="connsiteX260" fmla="*/ 503498 w 3154101"/>
              <a:gd name="connsiteY260" fmla="*/ 1267428 h 2054507"/>
              <a:gd name="connsiteX261" fmla="*/ 474562 w 3154101"/>
              <a:gd name="connsiteY261" fmla="*/ 1325302 h 2054507"/>
              <a:gd name="connsiteX262" fmla="*/ 422476 w 3154101"/>
              <a:gd name="connsiteY262" fmla="*/ 1279003 h 2054507"/>
              <a:gd name="connsiteX263" fmla="*/ 410901 w 3154101"/>
              <a:gd name="connsiteY263" fmla="*/ 1377388 h 2054507"/>
              <a:gd name="connsiteX264" fmla="*/ 515073 w 3154101"/>
              <a:gd name="connsiteY264" fmla="*/ 1388962 h 2054507"/>
              <a:gd name="connsiteX265" fmla="*/ 515073 w 3154101"/>
              <a:gd name="connsiteY265" fmla="*/ 1388962 h 2054507"/>
              <a:gd name="connsiteX266" fmla="*/ 677119 w 3154101"/>
              <a:gd name="connsiteY266" fmla="*/ 1360026 h 2054507"/>
              <a:gd name="connsiteX267" fmla="*/ 827589 w 3154101"/>
              <a:gd name="connsiteY267" fmla="*/ 1388962 h 2054507"/>
              <a:gd name="connsiteX268" fmla="*/ 908612 w 3154101"/>
              <a:gd name="connsiteY268" fmla="*/ 1527859 h 2054507"/>
              <a:gd name="connsiteX269" fmla="*/ 908612 w 3154101"/>
              <a:gd name="connsiteY269" fmla="*/ 1626243 h 2054507"/>
              <a:gd name="connsiteX270" fmla="*/ 978060 w 3154101"/>
              <a:gd name="connsiteY270" fmla="*/ 1724628 h 2054507"/>
              <a:gd name="connsiteX271" fmla="*/ 954911 w 3154101"/>
              <a:gd name="connsiteY271" fmla="*/ 1782502 h 2054507"/>
              <a:gd name="connsiteX272" fmla="*/ 960698 w 3154101"/>
              <a:gd name="connsiteY272" fmla="*/ 1863524 h 2054507"/>
              <a:gd name="connsiteX273" fmla="*/ 1030146 w 3154101"/>
              <a:gd name="connsiteY273" fmla="*/ 1938760 h 2054507"/>
              <a:gd name="connsiteX274" fmla="*/ 1076445 w 3154101"/>
              <a:gd name="connsiteY274" fmla="*/ 2054507 h 2054507"/>
              <a:gd name="connsiteX275" fmla="*/ 1001210 w 3154101"/>
              <a:gd name="connsiteY275" fmla="*/ 2025570 h 2054507"/>
              <a:gd name="connsiteX276" fmla="*/ 897038 w 3154101"/>
              <a:gd name="connsiteY276" fmla="*/ 1880886 h 2054507"/>
              <a:gd name="connsiteX277" fmla="*/ 902825 w 3154101"/>
              <a:gd name="connsiteY277" fmla="*/ 1765140 h 2054507"/>
              <a:gd name="connsiteX278" fmla="*/ 850739 w 3154101"/>
              <a:gd name="connsiteY278" fmla="*/ 1632031 h 2054507"/>
              <a:gd name="connsiteX279" fmla="*/ 821802 w 3154101"/>
              <a:gd name="connsiteY279" fmla="*/ 1487347 h 2054507"/>
              <a:gd name="connsiteX280" fmla="*/ 769716 w 3154101"/>
              <a:gd name="connsiteY280" fmla="*/ 1435261 h 2054507"/>
              <a:gd name="connsiteX281" fmla="*/ 659757 w 3154101"/>
              <a:gd name="connsiteY281" fmla="*/ 1417899 h 2054507"/>
              <a:gd name="connsiteX282" fmla="*/ 734992 w 3154101"/>
              <a:gd name="connsiteY282" fmla="*/ 1533646 h 2054507"/>
              <a:gd name="connsiteX283" fmla="*/ 642395 w 3154101"/>
              <a:gd name="connsiteY283" fmla="*/ 1504709 h 2054507"/>
              <a:gd name="connsiteX284" fmla="*/ 596096 w 3154101"/>
              <a:gd name="connsiteY284" fmla="*/ 1446836 h 2054507"/>
              <a:gd name="connsiteX285" fmla="*/ 544010 w 3154101"/>
              <a:gd name="connsiteY285" fmla="*/ 1458410 h 2054507"/>
              <a:gd name="connsiteX286" fmla="*/ 613458 w 3154101"/>
              <a:gd name="connsiteY286" fmla="*/ 1551008 h 2054507"/>
              <a:gd name="connsiteX287" fmla="*/ 717630 w 3154101"/>
              <a:gd name="connsiteY287" fmla="*/ 1614669 h 2054507"/>
              <a:gd name="connsiteX288" fmla="*/ 625033 w 3154101"/>
              <a:gd name="connsiteY288" fmla="*/ 1626243 h 2054507"/>
              <a:gd name="connsiteX289" fmla="*/ 567159 w 3154101"/>
              <a:gd name="connsiteY289" fmla="*/ 1556795 h 2054507"/>
              <a:gd name="connsiteX290" fmla="*/ 567159 w 3154101"/>
              <a:gd name="connsiteY290" fmla="*/ 1556795 h 2054507"/>
              <a:gd name="connsiteX291" fmla="*/ 486136 w 3154101"/>
              <a:gd name="connsiteY291" fmla="*/ 1475772 h 2054507"/>
              <a:gd name="connsiteX292" fmla="*/ 399326 w 3154101"/>
              <a:gd name="connsiteY292" fmla="*/ 1516284 h 2054507"/>
              <a:gd name="connsiteX293" fmla="*/ 393539 w 3154101"/>
              <a:gd name="connsiteY293" fmla="*/ 1591519 h 2054507"/>
              <a:gd name="connsiteX294" fmla="*/ 347240 w 3154101"/>
              <a:gd name="connsiteY294" fmla="*/ 1736203 h 2054507"/>
              <a:gd name="connsiteX295" fmla="*/ 347240 w 3154101"/>
              <a:gd name="connsiteY295" fmla="*/ 1736203 h 2054507"/>
              <a:gd name="connsiteX296" fmla="*/ 468774 w 3154101"/>
              <a:gd name="connsiteY296" fmla="*/ 1637818 h 2054507"/>
              <a:gd name="connsiteX297" fmla="*/ 619245 w 3154101"/>
              <a:gd name="connsiteY297" fmla="*/ 1660967 h 2054507"/>
              <a:gd name="connsiteX298" fmla="*/ 671331 w 3154101"/>
              <a:gd name="connsiteY298" fmla="*/ 1730415 h 2054507"/>
              <a:gd name="connsiteX299" fmla="*/ 781291 w 3154101"/>
              <a:gd name="connsiteY299" fmla="*/ 1765140 h 2054507"/>
              <a:gd name="connsiteX300" fmla="*/ 816015 w 3154101"/>
              <a:gd name="connsiteY300" fmla="*/ 1851950 h 2054507"/>
              <a:gd name="connsiteX301" fmla="*/ 746567 w 3154101"/>
              <a:gd name="connsiteY301" fmla="*/ 1823013 h 2054507"/>
              <a:gd name="connsiteX302" fmla="*/ 706055 w 3154101"/>
              <a:gd name="connsiteY302" fmla="*/ 1869312 h 2054507"/>
              <a:gd name="connsiteX303" fmla="*/ 636607 w 3154101"/>
              <a:gd name="connsiteY303" fmla="*/ 1747778 h 2054507"/>
              <a:gd name="connsiteX304" fmla="*/ 584521 w 3154101"/>
              <a:gd name="connsiteY304" fmla="*/ 1747778 h 2054507"/>
              <a:gd name="connsiteX305" fmla="*/ 526648 w 3154101"/>
              <a:gd name="connsiteY305" fmla="*/ 1701479 h 2054507"/>
              <a:gd name="connsiteX306" fmla="*/ 387752 w 3154101"/>
              <a:gd name="connsiteY306" fmla="*/ 1851950 h 2054507"/>
              <a:gd name="connsiteX307" fmla="*/ 613458 w 3154101"/>
              <a:gd name="connsiteY307" fmla="*/ 1863524 h 2054507"/>
              <a:gd name="connsiteX308" fmla="*/ 671331 w 3154101"/>
              <a:gd name="connsiteY308" fmla="*/ 1909823 h 2054507"/>
              <a:gd name="connsiteX309" fmla="*/ 567159 w 3154101"/>
              <a:gd name="connsiteY309" fmla="*/ 1904036 h 2054507"/>
              <a:gd name="connsiteX310" fmla="*/ 468774 w 3154101"/>
              <a:gd name="connsiteY310" fmla="*/ 1909823 h 2054507"/>
              <a:gd name="connsiteX311" fmla="*/ 468774 w 3154101"/>
              <a:gd name="connsiteY311" fmla="*/ 1909823 h 2054507"/>
              <a:gd name="connsiteX312" fmla="*/ 364602 w 3154101"/>
              <a:gd name="connsiteY312" fmla="*/ 1932972 h 2054507"/>
              <a:gd name="connsiteX313" fmla="*/ 376177 w 3154101"/>
              <a:gd name="connsiteY313" fmla="*/ 1996633 h 2054507"/>
              <a:gd name="connsiteX314" fmla="*/ 277792 w 3154101"/>
              <a:gd name="connsiteY314" fmla="*/ 1967696 h 2054507"/>
              <a:gd name="connsiteX315" fmla="*/ 219919 w 3154101"/>
              <a:gd name="connsiteY315" fmla="*/ 1979271 h 2054507"/>
              <a:gd name="connsiteX316" fmla="*/ 202557 w 3154101"/>
              <a:gd name="connsiteY316" fmla="*/ 2031357 h 2054507"/>
              <a:gd name="connsiteX317" fmla="*/ 0 w 3154101"/>
              <a:gd name="connsiteY317" fmla="*/ 2019783 h 20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</a:cxnLst>
            <a:rect l="l" t="t" r="r" b="b"/>
            <a:pathLst>
              <a:path w="3154101" h="2054507">
                <a:moveTo>
                  <a:pt x="0" y="2019783"/>
                </a:moveTo>
                <a:lnTo>
                  <a:pt x="0" y="1956122"/>
                </a:lnTo>
                <a:lnTo>
                  <a:pt x="0" y="1880886"/>
                </a:lnTo>
                <a:lnTo>
                  <a:pt x="63660" y="1840375"/>
                </a:lnTo>
                <a:lnTo>
                  <a:pt x="115746" y="1938760"/>
                </a:lnTo>
                <a:lnTo>
                  <a:pt x="167833" y="1950334"/>
                </a:lnTo>
                <a:lnTo>
                  <a:pt x="237281" y="1880886"/>
                </a:lnTo>
                <a:lnTo>
                  <a:pt x="312516" y="1666755"/>
                </a:lnTo>
                <a:lnTo>
                  <a:pt x="312516" y="1545221"/>
                </a:lnTo>
                <a:lnTo>
                  <a:pt x="364602" y="1429474"/>
                </a:lnTo>
                <a:lnTo>
                  <a:pt x="312516" y="1354238"/>
                </a:lnTo>
                <a:lnTo>
                  <a:pt x="295154" y="1325302"/>
                </a:lnTo>
                <a:lnTo>
                  <a:pt x="295154" y="1325302"/>
                </a:lnTo>
                <a:lnTo>
                  <a:pt x="364602" y="1180618"/>
                </a:lnTo>
                <a:lnTo>
                  <a:pt x="399326" y="1088021"/>
                </a:lnTo>
                <a:lnTo>
                  <a:pt x="515073" y="1030147"/>
                </a:lnTo>
                <a:lnTo>
                  <a:pt x="619245" y="1030147"/>
                </a:lnTo>
                <a:lnTo>
                  <a:pt x="746567" y="1140107"/>
                </a:lnTo>
                <a:lnTo>
                  <a:pt x="879676" y="1180618"/>
                </a:lnTo>
                <a:lnTo>
                  <a:pt x="972273" y="1226917"/>
                </a:lnTo>
                <a:lnTo>
                  <a:pt x="1024359" y="1267428"/>
                </a:lnTo>
                <a:lnTo>
                  <a:pt x="1111169" y="1192193"/>
                </a:lnTo>
                <a:lnTo>
                  <a:pt x="1105382" y="1105383"/>
                </a:lnTo>
                <a:lnTo>
                  <a:pt x="1047508" y="989636"/>
                </a:lnTo>
                <a:lnTo>
                  <a:pt x="1064871" y="879676"/>
                </a:lnTo>
                <a:lnTo>
                  <a:pt x="1140106" y="775504"/>
                </a:lnTo>
                <a:lnTo>
                  <a:pt x="1209554" y="792866"/>
                </a:lnTo>
                <a:lnTo>
                  <a:pt x="1302152" y="723418"/>
                </a:lnTo>
                <a:lnTo>
                  <a:pt x="1360025" y="723418"/>
                </a:lnTo>
                <a:lnTo>
                  <a:pt x="1504708" y="688694"/>
                </a:lnTo>
                <a:lnTo>
                  <a:pt x="1551007" y="659757"/>
                </a:lnTo>
                <a:lnTo>
                  <a:pt x="1475772" y="526648"/>
                </a:lnTo>
                <a:lnTo>
                  <a:pt x="1458410" y="468775"/>
                </a:lnTo>
                <a:lnTo>
                  <a:pt x="1464197" y="405114"/>
                </a:lnTo>
                <a:lnTo>
                  <a:pt x="1533645" y="376178"/>
                </a:lnTo>
                <a:lnTo>
                  <a:pt x="1614668" y="260431"/>
                </a:lnTo>
                <a:lnTo>
                  <a:pt x="1666754" y="272005"/>
                </a:lnTo>
                <a:lnTo>
                  <a:pt x="1718840" y="248856"/>
                </a:lnTo>
                <a:lnTo>
                  <a:pt x="1741989" y="196770"/>
                </a:lnTo>
                <a:lnTo>
                  <a:pt x="1718840" y="144684"/>
                </a:lnTo>
                <a:lnTo>
                  <a:pt x="1753564" y="92598"/>
                </a:lnTo>
                <a:lnTo>
                  <a:pt x="1846162" y="156259"/>
                </a:lnTo>
                <a:lnTo>
                  <a:pt x="1927184" y="115747"/>
                </a:lnTo>
                <a:lnTo>
                  <a:pt x="2002420" y="109960"/>
                </a:lnTo>
                <a:lnTo>
                  <a:pt x="2002420" y="190983"/>
                </a:lnTo>
                <a:lnTo>
                  <a:pt x="2002420" y="190983"/>
                </a:lnTo>
                <a:lnTo>
                  <a:pt x="2048719" y="243069"/>
                </a:lnTo>
                <a:lnTo>
                  <a:pt x="2095017" y="196770"/>
                </a:lnTo>
                <a:lnTo>
                  <a:pt x="2089230" y="115747"/>
                </a:lnTo>
                <a:lnTo>
                  <a:pt x="2066081" y="69448"/>
                </a:lnTo>
                <a:lnTo>
                  <a:pt x="2118167" y="17362"/>
                </a:lnTo>
                <a:lnTo>
                  <a:pt x="2118167" y="86810"/>
                </a:lnTo>
                <a:lnTo>
                  <a:pt x="2158678" y="127322"/>
                </a:lnTo>
                <a:lnTo>
                  <a:pt x="2303362" y="69448"/>
                </a:lnTo>
                <a:lnTo>
                  <a:pt x="2303362" y="69448"/>
                </a:lnTo>
                <a:lnTo>
                  <a:pt x="2355448" y="121534"/>
                </a:lnTo>
                <a:lnTo>
                  <a:pt x="2430683" y="133109"/>
                </a:lnTo>
                <a:lnTo>
                  <a:pt x="2488557" y="208345"/>
                </a:lnTo>
                <a:lnTo>
                  <a:pt x="2563792" y="214132"/>
                </a:lnTo>
                <a:lnTo>
                  <a:pt x="2604303" y="295155"/>
                </a:lnTo>
                <a:lnTo>
                  <a:pt x="2720050" y="179408"/>
                </a:lnTo>
                <a:lnTo>
                  <a:pt x="2720050" y="121534"/>
                </a:lnTo>
                <a:lnTo>
                  <a:pt x="2766349" y="81023"/>
                </a:lnTo>
                <a:lnTo>
                  <a:pt x="2766349" y="81023"/>
                </a:lnTo>
                <a:lnTo>
                  <a:pt x="2841584" y="69448"/>
                </a:lnTo>
                <a:lnTo>
                  <a:pt x="2922607" y="0"/>
                </a:lnTo>
                <a:lnTo>
                  <a:pt x="2939969" y="28937"/>
                </a:lnTo>
                <a:lnTo>
                  <a:pt x="2922607" y="104172"/>
                </a:lnTo>
                <a:lnTo>
                  <a:pt x="2922607" y="104172"/>
                </a:lnTo>
                <a:lnTo>
                  <a:pt x="2934182" y="167833"/>
                </a:lnTo>
                <a:lnTo>
                  <a:pt x="2934182" y="167833"/>
                </a:lnTo>
                <a:lnTo>
                  <a:pt x="2870521" y="190983"/>
                </a:lnTo>
                <a:lnTo>
                  <a:pt x="2835797" y="144684"/>
                </a:lnTo>
                <a:lnTo>
                  <a:pt x="2812648" y="167833"/>
                </a:lnTo>
                <a:lnTo>
                  <a:pt x="2812648" y="167833"/>
                </a:lnTo>
                <a:lnTo>
                  <a:pt x="2766349" y="237281"/>
                </a:lnTo>
                <a:lnTo>
                  <a:pt x="2696901" y="341453"/>
                </a:lnTo>
                <a:lnTo>
                  <a:pt x="2795286" y="381965"/>
                </a:lnTo>
                <a:lnTo>
                  <a:pt x="2685326" y="428264"/>
                </a:lnTo>
                <a:lnTo>
                  <a:pt x="2777924" y="457200"/>
                </a:lnTo>
                <a:lnTo>
                  <a:pt x="2581154" y="491924"/>
                </a:lnTo>
                <a:lnTo>
                  <a:pt x="2546430" y="422476"/>
                </a:lnTo>
                <a:lnTo>
                  <a:pt x="2494344" y="428264"/>
                </a:lnTo>
                <a:lnTo>
                  <a:pt x="2471195" y="370390"/>
                </a:lnTo>
                <a:lnTo>
                  <a:pt x="2390172" y="410902"/>
                </a:lnTo>
                <a:lnTo>
                  <a:pt x="2326511" y="416689"/>
                </a:lnTo>
                <a:lnTo>
                  <a:pt x="2280212" y="486137"/>
                </a:lnTo>
                <a:lnTo>
                  <a:pt x="2332298" y="532436"/>
                </a:lnTo>
                <a:lnTo>
                  <a:pt x="2390172" y="515074"/>
                </a:lnTo>
                <a:lnTo>
                  <a:pt x="2436471" y="544010"/>
                </a:lnTo>
                <a:lnTo>
                  <a:pt x="2459620" y="590309"/>
                </a:lnTo>
                <a:lnTo>
                  <a:pt x="2598516" y="613459"/>
                </a:lnTo>
                <a:lnTo>
                  <a:pt x="2610091" y="665545"/>
                </a:lnTo>
                <a:lnTo>
                  <a:pt x="2725838" y="671332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87883" y="746567"/>
                </a:lnTo>
                <a:lnTo>
                  <a:pt x="2858946" y="810228"/>
                </a:lnTo>
                <a:lnTo>
                  <a:pt x="2858946" y="810228"/>
                </a:lnTo>
                <a:lnTo>
                  <a:pt x="2760562" y="763929"/>
                </a:lnTo>
                <a:lnTo>
                  <a:pt x="2662177" y="734993"/>
                </a:lnTo>
                <a:lnTo>
                  <a:pt x="2656389" y="787079"/>
                </a:lnTo>
                <a:lnTo>
                  <a:pt x="2720050" y="868102"/>
                </a:lnTo>
                <a:lnTo>
                  <a:pt x="2777924" y="914400"/>
                </a:lnTo>
                <a:lnTo>
                  <a:pt x="2777924" y="914400"/>
                </a:lnTo>
                <a:lnTo>
                  <a:pt x="2812648" y="995423"/>
                </a:lnTo>
                <a:lnTo>
                  <a:pt x="2911033" y="983848"/>
                </a:lnTo>
                <a:lnTo>
                  <a:pt x="2980481" y="920188"/>
                </a:lnTo>
                <a:lnTo>
                  <a:pt x="3078865" y="943337"/>
                </a:lnTo>
                <a:lnTo>
                  <a:pt x="3113589" y="1001210"/>
                </a:lnTo>
                <a:lnTo>
                  <a:pt x="3154101" y="1047509"/>
                </a:lnTo>
                <a:lnTo>
                  <a:pt x="3125164" y="1111170"/>
                </a:lnTo>
                <a:lnTo>
                  <a:pt x="3032567" y="1035934"/>
                </a:lnTo>
                <a:lnTo>
                  <a:pt x="2992055" y="1116957"/>
                </a:lnTo>
                <a:lnTo>
                  <a:pt x="2905245" y="1059084"/>
                </a:lnTo>
                <a:lnTo>
                  <a:pt x="2806860" y="1099595"/>
                </a:lnTo>
                <a:lnTo>
                  <a:pt x="2743200" y="1006998"/>
                </a:lnTo>
                <a:lnTo>
                  <a:pt x="2679539" y="983848"/>
                </a:lnTo>
                <a:lnTo>
                  <a:pt x="2702688" y="920188"/>
                </a:lnTo>
                <a:lnTo>
                  <a:pt x="2673752" y="885464"/>
                </a:lnTo>
                <a:lnTo>
                  <a:pt x="2673752" y="885464"/>
                </a:lnTo>
                <a:lnTo>
                  <a:pt x="2598516" y="839165"/>
                </a:lnTo>
                <a:lnTo>
                  <a:pt x="2563792" y="943337"/>
                </a:lnTo>
                <a:lnTo>
                  <a:pt x="2563792" y="943337"/>
                </a:lnTo>
                <a:lnTo>
                  <a:pt x="2534855" y="891251"/>
                </a:lnTo>
                <a:lnTo>
                  <a:pt x="2494344" y="827590"/>
                </a:lnTo>
                <a:lnTo>
                  <a:pt x="2494344" y="827590"/>
                </a:lnTo>
                <a:lnTo>
                  <a:pt x="2453833" y="763929"/>
                </a:lnTo>
                <a:lnTo>
                  <a:pt x="2407534" y="694481"/>
                </a:lnTo>
                <a:lnTo>
                  <a:pt x="2390172" y="746567"/>
                </a:lnTo>
                <a:lnTo>
                  <a:pt x="2424896" y="816015"/>
                </a:lnTo>
                <a:lnTo>
                  <a:pt x="2424896" y="891251"/>
                </a:lnTo>
                <a:lnTo>
                  <a:pt x="2367022" y="978061"/>
                </a:lnTo>
                <a:lnTo>
                  <a:pt x="2384384" y="1053296"/>
                </a:lnTo>
                <a:lnTo>
                  <a:pt x="2424896" y="1093808"/>
                </a:lnTo>
                <a:lnTo>
                  <a:pt x="2424896" y="1093808"/>
                </a:lnTo>
                <a:lnTo>
                  <a:pt x="2430683" y="1180618"/>
                </a:lnTo>
                <a:lnTo>
                  <a:pt x="2361235" y="1215342"/>
                </a:lnTo>
                <a:lnTo>
                  <a:pt x="2343873" y="1128532"/>
                </a:lnTo>
                <a:lnTo>
                  <a:pt x="2297574" y="1093808"/>
                </a:lnTo>
                <a:lnTo>
                  <a:pt x="2239701" y="1035934"/>
                </a:lnTo>
                <a:lnTo>
                  <a:pt x="2297574" y="943337"/>
                </a:lnTo>
                <a:lnTo>
                  <a:pt x="2297574" y="868102"/>
                </a:lnTo>
                <a:lnTo>
                  <a:pt x="2251276" y="816015"/>
                </a:lnTo>
                <a:lnTo>
                  <a:pt x="2228126" y="711843"/>
                </a:lnTo>
                <a:lnTo>
                  <a:pt x="2286000" y="636608"/>
                </a:lnTo>
                <a:lnTo>
                  <a:pt x="2257063" y="590309"/>
                </a:lnTo>
                <a:lnTo>
                  <a:pt x="2193402" y="596096"/>
                </a:lnTo>
                <a:lnTo>
                  <a:pt x="2141316" y="480350"/>
                </a:lnTo>
                <a:lnTo>
                  <a:pt x="2204977" y="457200"/>
                </a:lnTo>
                <a:lnTo>
                  <a:pt x="2239701" y="381965"/>
                </a:lnTo>
                <a:lnTo>
                  <a:pt x="2407534" y="312517"/>
                </a:lnTo>
                <a:lnTo>
                  <a:pt x="2378597" y="272005"/>
                </a:lnTo>
                <a:lnTo>
                  <a:pt x="2314936" y="283580"/>
                </a:lnTo>
                <a:lnTo>
                  <a:pt x="2280212" y="248856"/>
                </a:lnTo>
                <a:lnTo>
                  <a:pt x="2280212" y="179408"/>
                </a:lnTo>
                <a:lnTo>
                  <a:pt x="2193402" y="156259"/>
                </a:lnTo>
                <a:lnTo>
                  <a:pt x="2147103" y="219919"/>
                </a:lnTo>
                <a:lnTo>
                  <a:pt x="2170253" y="248856"/>
                </a:lnTo>
                <a:lnTo>
                  <a:pt x="2141316" y="283580"/>
                </a:lnTo>
                <a:lnTo>
                  <a:pt x="2158678" y="335666"/>
                </a:lnTo>
                <a:lnTo>
                  <a:pt x="2089230" y="428264"/>
                </a:lnTo>
                <a:lnTo>
                  <a:pt x="2054506" y="289367"/>
                </a:lnTo>
                <a:lnTo>
                  <a:pt x="1967696" y="277793"/>
                </a:lnTo>
                <a:lnTo>
                  <a:pt x="1898248" y="219919"/>
                </a:lnTo>
                <a:lnTo>
                  <a:pt x="1869311" y="272005"/>
                </a:lnTo>
                <a:lnTo>
                  <a:pt x="1927184" y="295155"/>
                </a:lnTo>
                <a:lnTo>
                  <a:pt x="1944546" y="364603"/>
                </a:lnTo>
                <a:lnTo>
                  <a:pt x="1961908" y="445626"/>
                </a:lnTo>
                <a:lnTo>
                  <a:pt x="1985058" y="526648"/>
                </a:lnTo>
                <a:lnTo>
                  <a:pt x="1892460" y="503499"/>
                </a:lnTo>
                <a:lnTo>
                  <a:pt x="1886673" y="451413"/>
                </a:lnTo>
                <a:lnTo>
                  <a:pt x="1846162" y="422476"/>
                </a:lnTo>
                <a:lnTo>
                  <a:pt x="1840374" y="364603"/>
                </a:lnTo>
                <a:lnTo>
                  <a:pt x="1753564" y="306729"/>
                </a:lnTo>
                <a:lnTo>
                  <a:pt x="1747777" y="376178"/>
                </a:lnTo>
                <a:lnTo>
                  <a:pt x="1701478" y="329879"/>
                </a:lnTo>
                <a:lnTo>
                  <a:pt x="1643605" y="347241"/>
                </a:lnTo>
                <a:lnTo>
                  <a:pt x="1614668" y="405114"/>
                </a:lnTo>
                <a:lnTo>
                  <a:pt x="1614668" y="491924"/>
                </a:lnTo>
                <a:lnTo>
                  <a:pt x="1603093" y="526648"/>
                </a:lnTo>
                <a:lnTo>
                  <a:pt x="1718840" y="567160"/>
                </a:lnTo>
                <a:lnTo>
                  <a:pt x="1765139" y="619246"/>
                </a:lnTo>
                <a:lnTo>
                  <a:pt x="1915610" y="653970"/>
                </a:lnTo>
                <a:lnTo>
                  <a:pt x="1915610" y="653970"/>
                </a:lnTo>
                <a:lnTo>
                  <a:pt x="1979271" y="734993"/>
                </a:lnTo>
                <a:lnTo>
                  <a:pt x="1985058" y="787079"/>
                </a:lnTo>
                <a:lnTo>
                  <a:pt x="1921397" y="763929"/>
                </a:lnTo>
                <a:lnTo>
                  <a:pt x="1857736" y="763929"/>
                </a:lnTo>
                <a:lnTo>
                  <a:pt x="1828800" y="723418"/>
                </a:lnTo>
                <a:lnTo>
                  <a:pt x="1782501" y="740780"/>
                </a:lnTo>
                <a:lnTo>
                  <a:pt x="1880886" y="873889"/>
                </a:lnTo>
                <a:lnTo>
                  <a:pt x="2013995" y="816015"/>
                </a:lnTo>
                <a:lnTo>
                  <a:pt x="1990845" y="891251"/>
                </a:lnTo>
                <a:lnTo>
                  <a:pt x="2048719" y="897038"/>
                </a:lnTo>
                <a:lnTo>
                  <a:pt x="2042931" y="954912"/>
                </a:lnTo>
                <a:lnTo>
                  <a:pt x="1961908" y="978061"/>
                </a:lnTo>
                <a:lnTo>
                  <a:pt x="1932972" y="937550"/>
                </a:lnTo>
                <a:lnTo>
                  <a:pt x="1904035" y="954912"/>
                </a:lnTo>
                <a:lnTo>
                  <a:pt x="1875098" y="943337"/>
                </a:lnTo>
                <a:lnTo>
                  <a:pt x="1840374" y="995423"/>
                </a:lnTo>
                <a:lnTo>
                  <a:pt x="1828800" y="960699"/>
                </a:lnTo>
                <a:lnTo>
                  <a:pt x="1805650" y="931762"/>
                </a:lnTo>
                <a:lnTo>
                  <a:pt x="1765139" y="833378"/>
                </a:lnTo>
                <a:lnTo>
                  <a:pt x="1730415" y="827590"/>
                </a:lnTo>
                <a:lnTo>
                  <a:pt x="1689903" y="717631"/>
                </a:lnTo>
                <a:lnTo>
                  <a:pt x="1608881" y="677119"/>
                </a:lnTo>
                <a:lnTo>
                  <a:pt x="1562582" y="740780"/>
                </a:lnTo>
                <a:lnTo>
                  <a:pt x="1446835" y="775504"/>
                </a:lnTo>
                <a:lnTo>
                  <a:pt x="1417898" y="821803"/>
                </a:lnTo>
                <a:lnTo>
                  <a:pt x="1336876" y="792866"/>
                </a:lnTo>
                <a:lnTo>
                  <a:pt x="1284789" y="844952"/>
                </a:lnTo>
                <a:lnTo>
                  <a:pt x="1163255" y="844952"/>
                </a:lnTo>
                <a:lnTo>
                  <a:pt x="1116957" y="966486"/>
                </a:lnTo>
                <a:lnTo>
                  <a:pt x="1157468" y="1076446"/>
                </a:lnTo>
                <a:lnTo>
                  <a:pt x="1250065" y="1053296"/>
                </a:lnTo>
                <a:lnTo>
                  <a:pt x="1284789" y="1082233"/>
                </a:lnTo>
                <a:lnTo>
                  <a:pt x="1360025" y="1088021"/>
                </a:lnTo>
                <a:lnTo>
                  <a:pt x="1394749" y="1140107"/>
                </a:lnTo>
                <a:lnTo>
                  <a:pt x="1197979" y="1140107"/>
                </a:lnTo>
                <a:lnTo>
                  <a:pt x="1174830" y="1232704"/>
                </a:lnTo>
                <a:lnTo>
                  <a:pt x="1255853" y="1284790"/>
                </a:lnTo>
                <a:lnTo>
                  <a:pt x="1290577" y="1383175"/>
                </a:lnTo>
                <a:lnTo>
                  <a:pt x="1244278" y="1441048"/>
                </a:lnTo>
                <a:lnTo>
                  <a:pt x="1192192" y="1336876"/>
                </a:lnTo>
                <a:lnTo>
                  <a:pt x="1122744" y="1354238"/>
                </a:lnTo>
                <a:lnTo>
                  <a:pt x="1047508" y="1313727"/>
                </a:lnTo>
                <a:lnTo>
                  <a:pt x="1047508" y="1313727"/>
                </a:lnTo>
                <a:lnTo>
                  <a:pt x="1006997" y="1365813"/>
                </a:lnTo>
                <a:lnTo>
                  <a:pt x="1116957" y="1435261"/>
                </a:lnTo>
                <a:lnTo>
                  <a:pt x="1226916" y="1498922"/>
                </a:lnTo>
                <a:lnTo>
                  <a:pt x="1302152" y="1603094"/>
                </a:lnTo>
                <a:lnTo>
                  <a:pt x="1307939" y="1759352"/>
                </a:lnTo>
                <a:lnTo>
                  <a:pt x="1307939" y="1880886"/>
                </a:lnTo>
                <a:lnTo>
                  <a:pt x="1255853" y="2054507"/>
                </a:lnTo>
                <a:lnTo>
                  <a:pt x="1169043" y="2054507"/>
                </a:lnTo>
                <a:lnTo>
                  <a:pt x="1209554" y="1927185"/>
                </a:lnTo>
                <a:lnTo>
                  <a:pt x="1250065" y="1834588"/>
                </a:lnTo>
                <a:lnTo>
                  <a:pt x="1244278" y="1672542"/>
                </a:lnTo>
                <a:lnTo>
                  <a:pt x="1105382" y="1493134"/>
                </a:lnTo>
                <a:lnTo>
                  <a:pt x="1035934" y="1469985"/>
                </a:lnTo>
                <a:lnTo>
                  <a:pt x="1030146" y="1562583"/>
                </a:lnTo>
                <a:lnTo>
                  <a:pt x="1082233" y="1626243"/>
                </a:lnTo>
                <a:lnTo>
                  <a:pt x="1070658" y="1713053"/>
                </a:lnTo>
                <a:lnTo>
                  <a:pt x="966486" y="1579945"/>
                </a:lnTo>
                <a:lnTo>
                  <a:pt x="972273" y="1458410"/>
                </a:lnTo>
                <a:lnTo>
                  <a:pt x="920187" y="1412112"/>
                </a:lnTo>
                <a:lnTo>
                  <a:pt x="856526" y="1226917"/>
                </a:lnTo>
                <a:lnTo>
                  <a:pt x="827589" y="1238491"/>
                </a:lnTo>
                <a:lnTo>
                  <a:pt x="804440" y="1313727"/>
                </a:lnTo>
                <a:lnTo>
                  <a:pt x="740779" y="1261641"/>
                </a:lnTo>
                <a:lnTo>
                  <a:pt x="734992" y="1192193"/>
                </a:lnTo>
                <a:lnTo>
                  <a:pt x="648182" y="1134319"/>
                </a:lnTo>
                <a:lnTo>
                  <a:pt x="613458" y="1180618"/>
                </a:lnTo>
                <a:lnTo>
                  <a:pt x="497711" y="1128532"/>
                </a:lnTo>
                <a:lnTo>
                  <a:pt x="491924" y="1197980"/>
                </a:lnTo>
                <a:lnTo>
                  <a:pt x="578734" y="1244279"/>
                </a:lnTo>
                <a:lnTo>
                  <a:pt x="630820" y="1250066"/>
                </a:lnTo>
                <a:lnTo>
                  <a:pt x="590308" y="1290578"/>
                </a:lnTo>
                <a:lnTo>
                  <a:pt x="503498" y="1267428"/>
                </a:lnTo>
                <a:lnTo>
                  <a:pt x="474562" y="1325302"/>
                </a:lnTo>
                <a:lnTo>
                  <a:pt x="422476" y="1279003"/>
                </a:lnTo>
                <a:lnTo>
                  <a:pt x="410901" y="1377388"/>
                </a:lnTo>
                <a:lnTo>
                  <a:pt x="515073" y="1388962"/>
                </a:lnTo>
                <a:lnTo>
                  <a:pt x="515073" y="1388962"/>
                </a:lnTo>
                <a:lnTo>
                  <a:pt x="677119" y="1360026"/>
                </a:lnTo>
                <a:lnTo>
                  <a:pt x="827589" y="1388962"/>
                </a:lnTo>
                <a:lnTo>
                  <a:pt x="908612" y="1527859"/>
                </a:lnTo>
                <a:lnTo>
                  <a:pt x="908612" y="1626243"/>
                </a:lnTo>
                <a:lnTo>
                  <a:pt x="978060" y="1724628"/>
                </a:lnTo>
                <a:lnTo>
                  <a:pt x="954911" y="1782502"/>
                </a:lnTo>
                <a:lnTo>
                  <a:pt x="960698" y="1863524"/>
                </a:lnTo>
                <a:lnTo>
                  <a:pt x="1030146" y="1938760"/>
                </a:lnTo>
                <a:lnTo>
                  <a:pt x="1076445" y="2054507"/>
                </a:lnTo>
                <a:lnTo>
                  <a:pt x="1001210" y="2025570"/>
                </a:lnTo>
                <a:lnTo>
                  <a:pt x="897038" y="1880886"/>
                </a:lnTo>
                <a:lnTo>
                  <a:pt x="902825" y="1765140"/>
                </a:lnTo>
                <a:lnTo>
                  <a:pt x="850739" y="1632031"/>
                </a:lnTo>
                <a:lnTo>
                  <a:pt x="821802" y="1487347"/>
                </a:lnTo>
                <a:lnTo>
                  <a:pt x="769716" y="1435261"/>
                </a:lnTo>
                <a:lnTo>
                  <a:pt x="659757" y="1417899"/>
                </a:lnTo>
                <a:lnTo>
                  <a:pt x="734992" y="1533646"/>
                </a:lnTo>
                <a:lnTo>
                  <a:pt x="642395" y="1504709"/>
                </a:lnTo>
                <a:lnTo>
                  <a:pt x="596096" y="1446836"/>
                </a:lnTo>
                <a:lnTo>
                  <a:pt x="544010" y="1458410"/>
                </a:lnTo>
                <a:lnTo>
                  <a:pt x="613458" y="1551008"/>
                </a:lnTo>
                <a:lnTo>
                  <a:pt x="717630" y="1614669"/>
                </a:lnTo>
                <a:lnTo>
                  <a:pt x="625033" y="1626243"/>
                </a:lnTo>
                <a:lnTo>
                  <a:pt x="567159" y="1556795"/>
                </a:lnTo>
                <a:lnTo>
                  <a:pt x="567159" y="1556795"/>
                </a:lnTo>
                <a:lnTo>
                  <a:pt x="486136" y="1475772"/>
                </a:lnTo>
                <a:lnTo>
                  <a:pt x="399326" y="1516284"/>
                </a:lnTo>
                <a:lnTo>
                  <a:pt x="393539" y="1591519"/>
                </a:lnTo>
                <a:lnTo>
                  <a:pt x="347240" y="1736203"/>
                </a:lnTo>
                <a:lnTo>
                  <a:pt x="347240" y="1736203"/>
                </a:lnTo>
                <a:lnTo>
                  <a:pt x="468774" y="1637818"/>
                </a:lnTo>
                <a:lnTo>
                  <a:pt x="619245" y="1660967"/>
                </a:lnTo>
                <a:lnTo>
                  <a:pt x="671331" y="1730415"/>
                </a:lnTo>
                <a:lnTo>
                  <a:pt x="781291" y="1765140"/>
                </a:lnTo>
                <a:lnTo>
                  <a:pt x="816015" y="1851950"/>
                </a:lnTo>
                <a:lnTo>
                  <a:pt x="746567" y="1823013"/>
                </a:lnTo>
                <a:lnTo>
                  <a:pt x="706055" y="1869312"/>
                </a:lnTo>
                <a:lnTo>
                  <a:pt x="636607" y="1747778"/>
                </a:lnTo>
                <a:lnTo>
                  <a:pt x="584521" y="1747778"/>
                </a:lnTo>
                <a:lnTo>
                  <a:pt x="526648" y="1701479"/>
                </a:lnTo>
                <a:lnTo>
                  <a:pt x="387752" y="1851950"/>
                </a:lnTo>
                <a:lnTo>
                  <a:pt x="613458" y="1863524"/>
                </a:lnTo>
                <a:lnTo>
                  <a:pt x="671331" y="1909823"/>
                </a:lnTo>
                <a:lnTo>
                  <a:pt x="567159" y="1904036"/>
                </a:lnTo>
                <a:lnTo>
                  <a:pt x="468774" y="1909823"/>
                </a:lnTo>
                <a:lnTo>
                  <a:pt x="468774" y="1909823"/>
                </a:lnTo>
                <a:lnTo>
                  <a:pt x="364602" y="1932972"/>
                </a:lnTo>
                <a:lnTo>
                  <a:pt x="376177" y="1996633"/>
                </a:lnTo>
                <a:lnTo>
                  <a:pt x="277792" y="1967696"/>
                </a:lnTo>
                <a:lnTo>
                  <a:pt x="219919" y="1979271"/>
                </a:lnTo>
                <a:lnTo>
                  <a:pt x="202557" y="2031357"/>
                </a:lnTo>
                <a:lnTo>
                  <a:pt x="0" y="2019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9E4C088-B08F-9940-A8F8-1FAD6BE68EDF}"/>
              </a:ext>
            </a:extLst>
          </p:cNvPr>
          <p:cNvSpPr/>
          <p:nvPr/>
        </p:nvSpPr>
        <p:spPr>
          <a:xfrm>
            <a:off x="5056094" y="1575227"/>
            <a:ext cx="2013217" cy="2322576"/>
          </a:xfrm>
          <a:custGeom>
            <a:avLst/>
            <a:gdLst>
              <a:gd name="connsiteX0" fmla="*/ 215153 w 2013217"/>
              <a:gd name="connsiteY0" fmla="*/ 568618 h 2320578"/>
              <a:gd name="connsiteX1" fmla="*/ 215153 w 2013217"/>
              <a:gd name="connsiteY1" fmla="*/ 568618 h 2320578"/>
              <a:gd name="connsiteX2" fmla="*/ 215153 w 2013217"/>
              <a:gd name="connsiteY2" fmla="*/ 568618 h 2320578"/>
              <a:gd name="connsiteX3" fmla="*/ 361150 w 2013217"/>
              <a:gd name="connsiteY3" fmla="*/ 653143 h 2320578"/>
              <a:gd name="connsiteX4" fmla="*/ 437990 w 2013217"/>
              <a:gd name="connsiteY4" fmla="*/ 583986 h 2320578"/>
              <a:gd name="connsiteX5" fmla="*/ 484094 w 2013217"/>
              <a:gd name="connsiteY5" fmla="*/ 576302 h 2320578"/>
              <a:gd name="connsiteX6" fmla="*/ 560935 w 2013217"/>
              <a:gd name="connsiteY6" fmla="*/ 507146 h 2320578"/>
              <a:gd name="connsiteX7" fmla="*/ 607039 w 2013217"/>
              <a:gd name="connsiteY7" fmla="*/ 514830 h 2320578"/>
              <a:gd name="connsiteX8" fmla="*/ 645459 w 2013217"/>
              <a:gd name="connsiteY8" fmla="*/ 484094 h 2320578"/>
              <a:gd name="connsiteX9" fmla="*/ 729983 w 2013217"/>
              <a:gd name="connsiteY9" fmla="*/ 484094 h 2320578"/>
              <a:gd name="connsiteX10" fmla="*/ 729983 w 2013217"/>
              <a:gd name="connsiteY10" fmla="*/ 484094 h 2320578"/>
              <a:gd name="connsiteX11" fmla="*/ 783772 w 2013217"/>
              <a:gd name="connsiteY11" fmla="*/ 345781 h 2320578"/>
              <a:gd name="connsiteX12" fmla="*/ 745351 w 2013217"/>
              <a:gd name="connsiteY12" fmla="*/ 322729 h 2320578"/>
              <a:gd name="connsiteX13" fmla="*/ 745351 w 2013217"/>
              <a:gd name="connsiteY13" fmla="*/ 199785 h 2320578"/>
              <a:gd name="connsiteX14" fmla="*/ 706931 w 2013217"/>
              <a:gd name="connsiteY14" fmla="*/ 145997 h 2320578"/>
              <a:gd name="connsiteX15" fmla="*/ 691563 w 2013217"/>
              <a:gd name="connsiteY15" fmla="*/ 99892 h 2320578"/>
              <a:gd name="connsiteX16" fmla="*/ 837560 w 2013217"/>
              <a:gd name="connsiteY16" fmla="*/ 0 h 2320578"/>
              <a:gd name="connsiteX17" fmla="*/ 899032 w 2013217"/>
              <a:gd name="connsiteY17" fmla="*/ 53788 h 2320578"/>
              <a:gd name="connsiteX18" fmla="*/ 1014293 w 2013217"/>
              <a:gd name="connsiteY18" fmla="*/ 69156 h 2320578"/>
              <a:gd name="connsiteX19" fmla="*/ 1014293 w 2013217"/>
              <a:gd name="connsiteY19" fmla="*/ 69156 h 2320578"/>
              <a:gd name="connsiteX20" fmla="*/ 1083449 w 2013217"/>
              <a:gd name="connsiteY20" fmla="*/ 46104 h 2320578"/>
              <a:gd name="connsiteX21" fmla="*/ 1083449 w 2013217"/>
              <a:gd name="connsiteY21" fmla="*/ 46104 h 2320578"/>
              <a:gd name="connsiteX22" fmla="*/ 1137237 w 2013217"/>
              <a:gd name="connsiteY22" fmla="*/ 53788 h 2320578"/>
              <a:gd name="connsiteX23" fmla="*/ 1175657 w 2013217"/>
              <a:gd name="connsiteY23" fmla="*/ 92208 h 2320578"/>
              <a:gd name="connsiteX24" fmla="*/ 1313970 w 2013217"/>
              <a:gd name="connsiteY24" fmla="*/ 145997 h 2320578"/>
              <a:gd name="connsiteX25" fmla="*/ 1337022 w 2013217"/>
              <a:gd name="connsiteY25" fmla="*/ 253573 h 2320578"/>
              <a:gd name="connsiteX26" fmla="*/ 1398494 w 2013217"/>
              <a:gd name="connsiteY26" fmla="*/ 307361 h 2320578"/>
              <a:gd name="connsiteX27" fmla="*/ 1429230 w 2013217"/>
              <a:gd name="connsiteY27" fmla="*/ 445674 h 2320578"/>
              <a:gd name="connsiteX28" fmla="*/ 1582911 w 2013217"/>
              <a:gd name="connsiteY28" fmla="*/ 514830 h 2320578"/>
              <a:gd name="connsiteX29" fmla="*/ 1629015 w 2013217"/>
              <a:gd name="connsiteY29" fmla="*/ 499462 h 2320578"/>
              <a:gd name="connsiteX30" fmla="*/ 1728908 w 2013217"/>
              <a:gd name="connsiteY30" fmla="*/ 514830 h 2320578"/>
              <a:gd name="connsiteX31" fmla="*/ 1798064 w 2013217"/>
              <a:gd name="connsiteY31" fmla="*/ 499462 h 2320578"/>
              <a:gd name="connsiteX32" fmla="*/ 1836484 w 2013217"/>
              <a:gd name="connsiteY32" fmla="*/ 553250 h 2320578"/>
              <a:gd name="connsiteX33" fmla="*/ 1874904 w 2013217"/>
              <a:gd name="connsiteY33" fmla="*/ 560934 h 2320578"/>
              <a:gd name="connsiteX34" fmla="*/ 1905640 w 2013217"/>
              <a:gd name="connsiteY34" fmla="*/ 653143 h 2320578"/>
              <a:gd name="connsiteX35" fmla="*/ 1905640 w 2013217"/>
              <a:gd name="connsiteY35" fmla="*/ 653143 h 2320578"/>
              <a:gd name="connsiteX36" fmla="*/ 1974797 w 2013217"/>
              <a:gd name="connsiteY36" fmla="*/ 676195 h 2320578"/>
              <a:gd name="connsiteX37" fmla="*/ 1997849 w 2013217"/>
              <a:gd name="connsiteY37" fmla="*/ 791455 h 2320578"/>
              <a:gd name="connsiteX38" fmla="*/ 1936377 w 2013217"/>
              <a:gd name="connsiteY38" fmla="*/ 875980 h 2320578"/>
              <a:gd name="connsiteX39" fmla="*/ 1974797 w 2013217"/>
              <a:gd name="connsiteY39" fmla="*/ 1021976 h 2320578"/>
              <a:gd name="connsiteX40" fmla="*/ 2013217 w 2013217"/>
              <a:gd name="connsiteY40" fmla="*/ 1137237 h 2320578"/>
              <a:gd name="connsiteX41" fmla="*/ 1974797 w 2013217"/>
              <a:gd name="connsiteY41" fmla="*/ 1352390 h 2320578"/>
              <a:gd name="connsiteX42" fmla="*/ 1882588 w 2013217"/>
              <a:gd name="connsiteY42" fmla="*/ 1383126 h 2320578"/>
              <a:gd name="connsiteX43" fmla="*/ 1844168 w 2013217"/>
              <a:gd name="connsiteY43" fmla="*/ 1452282 h 2320578"/>
              <a:gd name="connsiteX44" fmla="*/ 1644383 w 2013217"/>
              <a:gd name="connsiteY44" fmla="*/ 1629015 h 2320578"/>
              <a:gd name="connsiteX45" fmla="*/ 1521439 w 2013217"/>
              <a:gd name="connsiteY45" fmla="*/ 1744276 h 2320578"/>
              <a:gd name="connsiteX46" fmla="*/ 1452282 w 2013217"/>
              <a:gd name="connsiteY46" fmla="*/ 1890272 h 2320578"/>
              <a:gd name="connsiteX47" fmla="*/ 1429230 w 2013217"/>
              <a:gd name="connsiteY47" fmla="*/ 1990165 h 2320578"/>
              <a:gd name="connsiteX48" fmla="*/ 1129553 w 2013217"/>
              <a:gd name="connsiteY48" fmla="*/ 2189949 h 2320578"/>
              <a:gd name="connsiteX49" fmla="*/ 1106501 w 2013217"/>
              <a:gd name="connsiteY49" fmla="*/ 2274474 h 2320578"/>
              <a:gd name="connsiteX50" fmla="*/ 952820 w 2013217"/>
              <a:gd name="connsiteY50" fmla="*/ 2274474 h 2320578"/>
              <a:gd name="connsiteX51" fmla="*/ 799140 w 2013217"/>
              <a:gd name="connsiteY51" fmla="*/ 2320578 h 2320578"/>
              <a:gd name="connsiteX52" fmla="*/ 845244 w 2013217"/>
              <a:gd name="connsiteY52" fmla="*/ 2174581 h 2320578"/>
              <a:gd name="connsiteX53" fmla="*/ 814508 w 2013217"/>
              <a:gd name="connsiteY53" fmla="*/ 2136161 h 2320578"/>
              <a:gd name="connsiteX54" fmla="*/ 568619 w 2013217"/>
              <a:gd name="connsiteY54" fmla="*/ 2105425 h 2320578"/>
              <a:gd name="connsiteX55" fmla="*/ 414938 w 2013217"/>
              <a:gd name="connsiteY55" fmla="*/ 2174581 h 2320578"/>
              <a:gd name="connsiteX56" fmla="*/ 307361 w 2013217"/>
              <a:gd name="connsiteY56" fmla="*/ 2151529 h 2320578"/>
              <a:gd name="connsiteX57" fmla="*/ 253573 w 2013217"/>
              <a:gd name="connsiteY57" fmla="*/ 2189949 h 2320578"/>
              <a:gd name="connsiteX58" fmla="*/ 161365 w 2013217"/>
              <a:gd name="connsiteY58" fmla="*/ 2159213 h 2320578"/>
              <a:gd name="connsiteX59" fmla="*/ 169049 w 2013217"/>
              <a:gd name="connsiteY59" fmla="*/ 2043953 h 2320578"/>
              <a:gd name="connsiteX60" fmla="*/ 169049 w 2013217"/>
              <a:gd name="connsiteY60" fmla="*/ 1821116 h 2320578"/>
              <a:gd name="connsiteX61" fmla="*/ 46104 w 2013217"/>
              <a:gd name="connsiteY61" fmla="*/ 1744276 h 2320578"/>
              <a:gd name="connsiteX62" fmla="*/ 0 w 2013217"/>
              <a:gd name="connsiteY62" fmla="*/ 1582911 h 2320578"/>
              <a:gd name="connsiteX63" fmla="*/ 0 w 2013217"/>
              <a:gd name="connsiteY63" fmla="*/ 1498386 h 2320578"/>
              <a:gd name="connsiteX64" fmla="*/ 0 w 2013217"/>
              <a:gd name="connsiteY64" fmla="*/ 1352390 h 2320578"/>
              <a:gd name="connsiteX65" fmla="*/ 122945 w 2013217"/>
              <a:gd name="connsiteY65" fmla="*/ 1183341 h 2320578"/>
              <a:gd name="connsiteX66" fmla="*/ 99893 w 2013217"/>
              <a:gd name="connsiteY66" fmla="*/ 1083449 h 2320578"/>
              <a:gd name="connsiteX67" fmla="*/ 115261 w 2013217"/>
              <a:gd name="connsiteY67" fmla="*/ 1037344 h 2320578"/>
              <a:gd name="connsiteX68" fmla="*/ 161365 w 2013217"/>
              <a:gd name="connsiteY68" fmla="*/ 998924 h 2320578"/>
              <a:gd name="connsiteX69" fmla="*/ 138313 w 2013217"/>
              <a:gd name="connsiteY69" fmla="*/ 906716 h 2320578"/>
              <a:gd name="connsiteX70" fmla="*/ 176733 w 2013217"/>
              <a:gd name="connsiteY70" fmla="*/ 875980 h 2320578"/>
              <a:gd name="connsiteX71" fmla="*/ 215153 w 2013217"/>
              <a:gd name="connsiteY71" fmla="*/ 883664 h 2320578"/>
              <a:gd name="connsiteX72" fmla="*/ 199785 w 2013217"/>
              <a:gd name="connsiteY72" fmla="*/ 814507 h 2320578"/>
              <a:gd name="connsiteX73" fmla="*/ 222837 w 2013217"/>
              <a:gd name="connsiteY73" fmla="*/ 729983 h 2320578"/>
              <a:gd name="connsiteX74" fmla="*/ 215153 w 2013217"/>
              <a:gd name="connsiteY74" fmla="*/ 568618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013217" h="2320578">
                <a:moveTo>
                  <a:pt x="215153" y="568618"/>
                </a:moveTo>
                <a:lnTo>
                  <a:pt x="215153" y="568618"/>
                </a:lnTo>
                <a:lnTo>
                  <a:pt x="215153" y="568618"/>
                </a:lnTo>
                <a:lnTo>
                  <a:pt x="361150" y="653143"/>
                </a:lnTo>
                <a:lnTo>
                  <a:pt x="437990" y="583986"/>
                </a:lnTo>
                <a:lnTo>
                  <a:pt x="484094" y="576302"/>
                </a:lnTo>
                <a:lnTo>
                  <a:pt x="560935" y="507146"/>
                </a:lnTo>
                <a:lnTo>
                  <a:pt x="607039" y="514830"/>
                </a:lnTo>
                <a:lnTo>
                  <a:pt x="645459" y="484094"/>
                </a:lnTo>
                <a:lnTo>
                  <a:pt x="729983" y="484094"/>
                </a:lnTo>
                <a:lnTo>
                  <a:pt x="729983" y="484094"/>
                </a:lnTo>
                <a:lnTo>
                  <a:pt x="783772" y="345781"/>
                </a:lnTo>
                <a:lnTo>
                  <a:pt x="745351" y="322729"/>
                </a:lnTo>
                <a:lnTo>
                  <a:pt x="745351" y="199785"/>
                </a:lnTo>
                <a:lnTo>
                  <a:pt x="706931" y="145997"/>
                </a:lnTo>
                <a:lnTo>
                  <a:pt x="691563" y="99892"/>
                </a:lnTo>
                <a:lnTo>
                  <a:pt x="837560" y="0"/>
                </a:lnTo>
                <a:lnTo>
                  <a:pt x="899032" y="53788"/>
                </a:lnTo>
                <a:lnTo>
                  <a:pt x="1014293" y="69156"/>
                </a:lnTo>
                <a:lnTo>
                  <a:pt x="1014293" y="69156"/>
                </a:lnTo>
                <a:lnTo>
                  <a:pt x="1083449" y="46104"/>
                </a:lnTo>
                <a:lnTo>
                  <a:pt x="1083449" y="46104"/>
                </a:lnTo>
                <a:lnTo>
                  <a:pt x="1137237" y="53788"/>
                </a:lnTo>
                <a:lnTo>
                  <a:pt x="1175657" y="92208"/>
                </a:lnTo>
                <a:lnTo>
                  <a:pt x="1313970" y="145997"/>
                </a:lnTo>
                <a:lnTo>
                  <a:pt x="1337022" y="253573"/>
                </a:lnTo>
                <a:lnTo>
                  <a:pt x="1398494" y="307361"/>
                </a:lnTo>
                <a:lnTo>
                  <a:pt x="1429230" y="445674"/>
                </a:lnTo>
                <a:lnTo>
                  <a:pt x="1582911" y="514830"/>
                </a:lnTo>
                <a:lnTo>
                  <a:pt x="1629015" y="499462"/>
                </a:lnTo>
                <a:lnTo>
                  <a:pt x="1728908" y="514830"/>
                </a:lnTo>
                <a:lnTo>
                  <a:pt x="1798064" y="499462"/>
                </a:lnTo>
                <a:lnTo>
                  <a:pt x="1836484" y="553250"/>
                </a:lnTo>
                <a:lnTo>
                  <a:pt x="1874904" y="560934"/>
                </a:lnTo>
                <a:lnTo>
                  <a:pt x="1905640" y="653143"/>
                </a:lnTo>
                <a:lnTo>
                  <a:pt x="1905640" y="653143"/>
                </a:lnTo>
                <a:lnTo>
                  <a:pt x="1974797" y="676195"/>
                </a:lnTo>
                <a:lnTo>
                  <a:pt x="1997849" y="791455"/>
                </a:lnTo>
                <a:lnTo>
                  <a:pt x="1936377" y="875980"/>
                </a:lnTo>
                <a:lnTo>
                  <a:pt x="1974797" y="1021976"/>
                </a:lnTo>
                <a:lnTo>
                  <a:pt x="2013217" y="1137237"/>
                </a:lnTo>
                <a:lnTo>
                  <a:pt x="1974797" y="1352390"/>
                </a:lnTo>
                <a:lnTo>
                  <a:pt x="1882588" y="1383126"/>
                </a:lnTo>
                <a:lnTo>
                  <a:pt x="1844168" y="1452282"/>
                </a:lnTo>
                <a:lnTo>
                  <a:pt x="1644383" y="1629015"/>
                </a:lnTo>
                <a:lnTo>
                  <a:pt x="1521439" y="1744276"/>
                </a:lnTo>
                <a:lnTo>
                  <a:pt x="1452282" y="1890272"/>
                </a:lnTo>
                <a:lnTo>
                  <a:pt x="1429230" y="1990165"/>
                </a:lnTo>
                <a:lnTo>
                  <a:pt x="1129553" y="2189949"/>
                </a:lnTo>
                <a:lnTo>
                  <a:pt x="1106501" y="2274474"/>
                </a:lnTo>
                <a:lnTo>
                  <a:pt x="952820" y="2274474"/>
                </a:lnTo>
                <a:lnTo>
                  <a:pt x="799140" y="2320578"/>
                </a:lnTo>
                <a:lnTo>
                  <a:pt x="845244" y="2174581"/>
                </a:lnTo>
                <a:lnTo>
                  <a:pt x="814508" y="2136161"/>
                </a:lnTo>
                <a:lnTo>
                  <a:pt x="568619" y="2105425"/>
                </a:lnTo>
                <a:lnTo>
                  <a:pt x="414938" y="2174581"/>
                </a:lnTo>
                <a:lnTo>
                  <a:pt x="307361" y="2151529"/>
                </a:lnTo>
                <a:lnTo>
                  <a:pt x="253573" y="2189949"/>
                </a:lnTo>
                <a:lnTo>
                  <a:pt x="161365" y="2159213"/>
                </a:lnTo>
                <a:lnTo>
                  <a:pt x="169049" y="2043953"/>
                </a:lnTo>
                <a:lnTo>
                  <a:pt x="169049" y="1821116"/>
                </a:lnTo>
                <a:lnTo>
                  <a:pt x="46104" y="1744276"/>
                </a:lnTo>
                <a:lnTo>
                  <a:pt x="0" y="1582911"/>
                </a:lnTo>
                <a:lnTo>
                  <a:pt x="0" y="1498386"/>
                </a:lnTo>
                <a:lnTo>
                  <a:pt x="0" y="1352390"/>
                </a:lnTo>
                <a:lnTo>
                  <a:pt x="122945" y="1183341"/>
                </a:lnTo>
                <a:lnTo>
                  <a:pt x="99893" y="1083449"/>
                </a:lnTo>
                <a:lnTo>
                  <a:pt x="115261" y="1037344"/>
                </a:lnTo>
                <a:lnTo>
                  <a:pt x="161365" y="998924"/>
                </a:lnTo>
                <a:lnTo>
                  <a:pt x="138313" y="906716"/>
                </a:lnTo>
                <a:lnTo>
                  <a:pt x="176733" y="875980"/>
                </a:lnTo>
                <a:lnTo>
                  <a:pt x="215153" y="883664"/>
                </a:lnTo>
                <a:lnTo>
                  <a:pt x="199785" y="814507"/>
                </a:lnTo>
                <a:lnTo>
                  <a:pt x="222837" y="729983"/>
                </a:lnTo>
                <a:lnTo>
                  <a:pt x="215153" y="56861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399D0FF-D7E7-4C45-8102-B709498EFC9E}"/>
              </a:ext>
            </a:extLst>
          </p:cNvPr>
          <p:cNvSpPr/>
          <p:nvPr/>
        </p:nvSpPr>
        <p:spPr>
          <a:xfrm>
            <a:off x="5878286" y="2067005"/>
            <a:ext cx="3112033" cy="3081528"/>
          </a:xfrm>
          <a:custGeom>
            <a:avLst/>
            <a:gdLst>
              <a:gd name="connsiteX0" fmla="*/ 0 w 3112033"/>
              <a:gd name="connsiteY0" fmla="*/ 3058245 h 3081298"/>
              <a:gd name="connsiteX1" fmla="*/ 84524 w 3112033"/>
              <a:gd name="connsiteY1" fmla="*/ 2927617 h 3081298"/>
              <a:gd name="connsiteX2" fmla="*/ 84524 w 3112033"/>
              <a:gd name="connsiteY2" fmla="*/ 2927617 h 3081298"/>
              <a:gd name="connsiteX3" fmla="*/ 261257 w 3112033"/>
              <a:gd name="connsiteY3" fmla="*/ 2643308 h 3081298"/>
              <a:gd name="connsiteX4" fmla="*/ 407253 w 3112033"/>
              <a:gd name="connsiteY4" fmla="*/ 2535731 h 3081298"/>
              <a:gd name="connsiteX5" fmla="*/ 468726 w 3112033"/>
              <a:gd name="connsiteY5" fmla="*/ 2189950 h 3081298"/>
              <a:gd name="connsiteX6" fmla="*/ 545566 w 3112033"/>
              <a:gd name="connsiteY6" fmla="*/ 2090057 h 3081298"/>
              <a:gd name="connsiteX7" fmla="*/ 545566 w 3112033"/>
              <a:gd name="connsiteY7" fmla="*/ 2090057 h 3081298"/>
              <a:gd name="connsiteX8" fmla="*/ 607038 w 3112033"/>
              <a:gd name="connsiteY8" fmla="*/ 1997849 h 3081298"/>
              <a:gd name="connsiteX9" fmla="*/ 622406 w 3112033"/>
              <a:gd name="connsiteY9" fmla="*/ 1890272 h 3081298"/>
              <a:gd name="connsiteX10" fmla="*/ 691563 w 3112033"/>
              <a:gd name="connsiteY10" fmla="*/ 1890272 h 3081298"/>
              <a:gd name="connsiteX11" fmla="*/ 714615 w 3112033"/>
              <a:gd name="connsiteY11" fmla="*/ 1805748 h 3081298"/>
              <a:gd name="connsiteX12" fmla="*/ 829875 w 3112033"/>
              <a:gd name="connsiteY12" fmla="*/ 1782696 h 3081298"/>
              <a:gd name="connsiteX13" fmla="*/ 922084 w 3112033"/>
              <a:gd name="connsiteY13" fmla="*/ 1698171 h 3081298"/>
              <a:gd name="connsiteX14" fmla="*/ 960504 w 3112033"/>
              <a:gd name="connsiteY14" fmla="*/ 1582911 h 3081298"/>
              <a:gd name="connsiteX15" fmla="*/ 1037344 w 3112033"/>
              <a:gd name="connsiteY15" fmla="*/ 1567543 h 3081298"/>
              <a:gd name="connsiteX16" fmla="*/ 1091132 w 3112033"/>
              <a:gd name="connsiteY16" fmla="*/ 1406178 h 3081298"/>
              <a:gd name="connsiteX17" fmla="*/ 1214077 w 3112033"/>
              <a:gd name="connsiteY17" fmla="*/ 1283234 h 3081298"/>
              <a:gd name="connsiteX18" fmla="*/ 1237129 w 3112033"/>
              <a:gd name="connsiteY18" fmla="*/ 1283234 h 3081298"/>
              <a:gd name="connsiteX19" fmla="*/ 1290917 w 3112033"/>
              <a:gd name="connsiteY19" fmla="*/ 1160289 h 3081298"/>
              <a:gd name="connsiteX20" fmla="*/ 1436914 w 3112033"/>
              <a:gd name="connsiteY20" fmla="*/ 1121869 h 3081298"/>
              <a:gd name="connsiteX21" fmla="*/ 1582911 w 3112033"/>
              <a:gd name="connsiteY21" fmla="*/ 960504 h 3081298"/>
              <a:gd name="connsiteX22" fmla="*/ 1598279 w 3112033"/>
              <a:gd name="connsiteY22" fmla="*/ 745351 h 3081298"/>
              <a:gd name="connsiteX23" fmla="*/ 1713539 w 3112033"/>
              <a:gd name="connsiteY23" fmla="*/ 637775 h 3081298"/>
              <a:gd name="connsiteX24" fmla="*/ 1713539 w 3112033"/>
              <a:gd name="connsiteY24" fmla="*/ 591671 h 3081298"/>
              <a:gd name="connsiteX25" fmla="*/ 1859536 w 3112033"/>
              <a:gd name="connsiteY25" fmla="*/ 445674 h 3081298"/>
              <a:gd name="connsiteX26" fmla="*/ 1882588 w 3112033"/>
              <a:gd name="connsiteY26" fmla="*/ 276625 h 3081298"/>
              <a:gd name="connsiteX27" fmla="*/ 1936376 w 3112033"/>
              <a:gd name="connsiteY27" fmla="*/ 230521 h 3081298"/>
              <a:gd name="connsiteX28" fmla="*/ 1967112 w 3112033"/>
              <a:gd name="connsiteY28" fmla="*/ 115261 h 3081298"/>
              <a:gd name="connsiteX29" fmla="*/ 2013217 w 3112033"/>
              <a:gd name="connsiteY29" fmla="*/ 92208 h 3081298"/>
              <a:gd name="connsiteX30" fmla="*/ 2059321 w 3112033"/>
              <a:gd name="connsiteY30" fmla="*/ 0 h 3081298"/>
              <a:gd name="connsiteX31" fmla="*/ 2082373 w 3112033"/>
              <a:gd name="connsiteY31" fmla="*/ 76840 h 3081298"/>
              <a:gd name="connsiteX32" fmla="*/ 2105425 w 3112033"/>
              <a:gd name="connsiteY32" fmla="*/ 161365 h 3081298"/>
              <a:gd name="connsiteX33" fmla="*/ 2143845 w 3112033"/>
              <a:gd name="connsiteY33" fmla="*/ 238205 h 3081298"/>
              <a:gd name="connsiteX34" fmla="*/ 2243738 w 3112033"/>
              <a:gd name="connsiteY34" fmla="*/ 245889 h 3081298"/>
              <a:gd name="connsiteX35" fmla="*/ 2305210 w 3112033"/>
              <a:gd name="connsiteY35" fmla="*/ 330413 h 3081298"/>
              <a:gd name="connsiteX36" fmla="*/ 2374366 w 3112033"/>
              <a:gd name="connsiteY36" fmla="*/ 338098 h 3081298"/>
              <a:gd name="connsiteX37" fmla="*/ 2428154 w 3112033"/>
              <a:gd name="connsiteY37" fmla="*/ 522514 h 3081298"/>
              <a:gd name="connsiteX38" fmla="*/ 2405102 w 3112033"/>
              <a:gd name="connsiteY38" fmla="*/ 568619 h 3081298"/>
              <a:gd name="connsiteX39" fmla="*/ 2443522 w 3112033"/>
              <a:gd name="connsiteY39" fmla="*/ 637775 h 3081298"/>
              <a:gd name="connsiteX40" fmla="*/ 2397418 w 3112033"/>
              <a:gd name="connsiteY40" fmla="*/ 729983 h 3081298"/>
              <a:gd name="connsiteX41" fmla="*/ 2397418 w 3112033"/>
              <a:gd name="connsiteY41" fmla="*/ 822192 h 3081298"/>
              <a:gd name="connsiteX42" fmla="*/ 2358998 w 3112033"/>
              <a:gd name="connsiteY42" fmla="*/ 868296 h 3081298"/>
              <a:gd name="connsiteX43" fmla="*/ 2443522 w 3112033"/>
              <a:gd name="connsiteY43" fmla="*/ 922084 h 3081298"/>
              <a:gd name="connsiteX44" fmla="*/ 2481943 w 3112033"/>
              <a:gd name="connsiteY44" fmla="*/ 998924 h 3081298"/>
              <a:gd name="connsiteX45" fmla="*/ 2481943 w 3112033"/>
              <a:gd name="connsiteY45" fmla="*/ 998924 h 3081298"/>
              <a:gd name="connsiteX46" fmla="*/ 2558783 w 3112033"/>
              <a:gd name="connsiteY46" fmla="*/ 1144921 h 3081298"/>
              <a:gd name="connsiteX47" fmla="*/ 2612571 w 3112033"/>
              <a:gd name="connsiteY47" fmla="*/ 1229445 h 3081298"/>
              <a:gd name="connsiteX48" fmla="*/ 2643307 w 3112033"/>
              <a:gd name="connsiteY48" fmla="*/ 1290918 h 3081298"/>
              <a:gd name="connsiteX49" fmla="*/ 2735516 w 3112033"/>
              <a:gd name="connsiteY49" fmla="*/ 1344706 h 3081298"/>
              <a:gd name="connsiteX50" fmla="*/ 2773936 w 3112033"/>
              <a:gd name="connsiteY50" fmla="*/ 1483019 h 3081298"/>
              <a:gd name="connsiteX51" fmla="*/ 2835408 w 3112033"/>
              <a:gd name="connsiteY51" fmla="*/ 1506071 h 3081298"/>
              <a:gd name="connsiteX52" fmla="*/ 2927617 w 3112033"/>
              <a:gd name="connsiteY52" fmla="*/ 1621331 h 3081298"/>
              <a:gd name="connsiteX53" fmla="*/ 3112033 w 3112033"/>
              <a:gd name="connsiteY53" fmla="*/ 1667435 h 3081298"/>
              <a:gd name="connsiteX54" fmla="*/ 2735516 w 3112033"/>
              <a:gd name="connsiteY54" fmla="*/ 2051637 h 3081298"/>
              <a:gd name="connsiteX55" fmla="*/ 2312894 w 3112033"/>
              <a:gd name="connsiteY55" fmla="*/ 2289842 h 3081298"/>
              <a:gd name="connsiteX56" fmla="*/ 2312894 w 3112033"/>
              <a:gd name="connsiteY56" fmla="*/ 2389734 h 3081298"/>
              <a:gd name="connsiteX57" fmla="*/ 2228369 w 3112033"/>
              <a:gd name="connsiteY57" fmla="*/ 2474259 h 3081298"/>
              <a:gd name="connsiteX58" fmla="*/ 2174581 w 3112033"/>
              <a:gd name="connsiteY58" fmla="*/ 2589519 h 3081298"/>
              <a:gd name="connsiteX59" fmla="*/ 2090057 w 3112033"/>
              <a:gd name="connsiteY59" fmla="*/ 2650992 h 3081298"/>
              <a:gd name="connsiteX60" fmla="*/ 1944060 w 3112033"/>
              <a:gd name="connsiteY60" fmla="*/ 2674044 h 3081298"/>
              <a:gd name="connsiteX61" fmla="*/ 1874904 w 3112033"/>
              <a:gd name="connsiteY61" fmla="*/ 2820040 h 3081298"/>
              <a:gd name="connsiteX62" fmla="*/ 1459966 w 3112033"/>
              <a:gd name="connsiteY62" fmla="*/ 2973721 h 3081298"/>
              <a:gd name="connsiteX63" fmla="*/ 1252497 w 3112033"/>
              <a:gd name="connsiteY63" fmla="*/ 3081298 h 3081298"/>
              <a:gd name="connsiteX64" fmla="*/ 0 w 3112033"/>
              <a:gd name="connsiteY64" fmla="*/ 3058245 h 308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12033" h="3081298">
                <a:moveTo>
                  <a:pt x="0" y="3058245"/>
                </a:moveTo>
                <a:lnTo>
                  <a:pt x="84524" y="2927617"/>
                </a:lnTo>
                <a:lnTo>
                  <a:pt x="84524" y="2927617"/>
                </a:lnTo>
                <a:lnTo>
                  <a:pt x="261257" y="2643308"/>
                </a:lnTo>
                <a:lnTo>
                  <a:pt x="407253" y="2535731"/>
                </a:lnTo>
                <a:lnTo>
                  <a:pt x="468726" y="2189950"/>
                </a:lnTo>
                <a:lnTo>
                  <a:pt x="545566" y="2090057"/>
                </a:lnTo>
                <a:lnTo>
                  <a:pt x="545566" y="2090057"/>
                </a:lnTo>
                <a:lnTo>
                  <a:pt x="607038" y="1997849"/>
                </a:lnTo>
                <a:lnTo>
                  <a:pt x="622406" y="1890272"/>
                </a:lnTo>
                <a:lnTo>
                  <a:pt x="691563" y="1890272"/>
                </a:lnTo>
                <a:lnTo>
                  <a:pt x="714615" y="1805748"/>
                </a:lnTo>
                <a:lnTo>
                  <a:pt x="829875" y="1782696"/>
                </a:lnTo>
                <a:lnTo>
                  <a:pt x="922084" y="1698171"/>
                </a:lnTo>
                <a:lnTo>
                  <a:pt x="960504" y="1582911"/>
                </a:lnTo>
                <a:lnTo>
                  <a:pt x="1037344" y="1567543"/>
                </a:lnTo>
                <a:lnTo>
                  <a:pt x="1091132" y="1406178"/>
                </a:lnTo>
                <a:lnTo>
                  <a:pt x="1214077" y="1283234"/>
                </a:lnTo>
                <a:lnTo>
                  <a:pt x="1237129" y="1283234"/>
                </a:lnTo>
                <a:lnTo>
                  <a:pt x="1290917" y="1160289"/>
                </a:lnTo>
                <a:lnTo>
                  <a:pt x="1436914" y="1121869"/>
                </a:lnTo>
                <a:lnTo>
                  <a:pt x="1582911" y="960504"/>
                </a:lnTo>
                <a:lnTo>
                  <a:pt x="1598279" y="745351"/>
                </a:lnTo>
                <a:lnTo>
                  <a:pt x="1713539" y="637775"/>
                </a:lnTo>
                <a:lnTo>
                  <a:pt x="1713539" y="591671"/>
                </a:lnTo>
                <a:lnTo>
                  <a:pt x="1859536" y="445674"/>
                </a:lnTo>
                <a:lnTo>
                  <a:pt x="1882588" y="276625"/>
                </a:lnTo>
                <a:lnTo>
                  <a:pt x="1936376" y="230521"/>
                </a:lnTo>
                <a:lnTo>
                  <a:pt x="1967112" y="115261"/>
                </a:lnTo>
                <a:lnTo>
                  <a:pt x="2013217" y="92208"/>
                </a:lnTo>
                <a:lnTo>
                  <a:pt x="2059321" y="0"/>
                </a:lnTo>
                <a:lnTo>
                  <a:pt x="2082373" y="76840"/>
                </a:lnTo>
                <a:lnTo>
                  <a:pt x="2105425" y="161365"/>
                </a:lnTo>
                <a:lnTo>
                  <a:pt x="2143845" y="238205"/>
                </a:lnTo>
                <a:lnTo>
                  <a:pt x="2243738" y="245889"/>
                </a:lnTo>
                <a:lnTo>
                  <a:pt x="2305210" y="330413"/>
                </a:lnTo>
                <a:lnTo>
                  <a:pt x="2374366" y="338098"/>
                </a:lnTo>
                <a:lnTo>
                  <a:pt x="2428154" y="522514"/>
                </a:lnTo>
                <a:lnTo>
                  <a:pt x="2405102" y="568619"/>
                </a:lnTo>
                <a:lnTo>
                  <a:pt x="2443522" y="637775"/>
                </a:lnTo>
                <a:lnTo>
                  <a:pt x="2397418" y="729983"/>
                </a:lnTo>
                <a:lnTo>
                  <a:pt x="2397418" y="822192"/>
                </a:lnTo>
                <a:lnTo>
                  <a:pt x="2358998" y="868296"/>
                </a:lnTo>
                <a:lnTo>
                  <a:pt x="2443522" y="922084"/>
                </a:lnTo>
                <a:lnTo>
                  <a:pt x="2481943" y="998924"/>
                </a:lnTo>
                <a:lnTo>
                  <a:pt x="2481943" y="998924"/>
                </a:lnTo>
                <a:lnTo>
                  <a:pt x="2558783" y="1144921"/>
                </a:lnTo>
                <a:lnTo>
                  <a:pt x="2612571" y="1229445"/>
                </a:lnTo>
                <a:lnTo>
                  <a:pt x="2643307" y="1290918"/>
                </a:lnTo>
                <a:lnTo>
                  <a:pt x="2735516" y="1344706"/>
                </a:lnTo>
                <a:lnTo>
                  <a:pt x="2773936" y="1483019"/>
                </a:lnTo>
                <a:lnTo>
                  <a:pt x="2835408" y="1506071"/>
                </a:lnTo>
                <a:lnTo>
                  <a:pt x="2927617" y="1621331"/>
                </a:lnTo>
                <a:lnTo>
                  <a:pt x="3112033" y="1667435"/>
                </a:lnTo>
                <a:lnTo>
                  <a:pt x="2735516" y="2051637"/>
                </a:lnTo>
                <a:lnTo>
                  <a:pt x="2312894" y="2289842"/>
                </a:lnTo>
                <a:lnTo>
                  <a:pt x="2312894" y="2389734"/>
                </a:lnTo>
                <a:lnTo>
                  <a:pt x="2228369" y="2474259"/>
                </a:lnTo>
                <a:lnTo>
                  <a:pt x="2174581" y="2589519"/>
                </a:lnTo>
                <a:lnTo>
                  <a:pt x="2090057" y="2650992"/>
                </a:lnTo>
                <a:lnTo>
                  <a:pt x="1944060" y="2674044"/>
                </a:lnTo>
                <a:lnTo>
                  <a:pt x="1874904" y="2820040"/>
                </a:lnTo>
                <a:lnTo>
                  <a:pt x="1459966" y="2973721"/>
                </a:lnTo>
                <a:lnTo>
                  <a:pt x="1252497" y="3081298"/>
                </a:lnTo>
                <a:lnTo>
                  <a:pt x="0" y="305824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C3842E-3C89-E445-AA85-323800152280}"/>
              </a:ext>
            </a:extLst>
          </p:cNvPr>
          <p:cNvSpPr/>
          <p:nvPr/>
        </p:nvSpPr>
        <p:spPr>
          <a:xfrm>
            <a:off x="1759644" y="2036269"/>
            <a:ext cx="6185647" cy="3104349"/>
          </a:xfrm>
          <a:custGeom>
            <a:avLst/>
            <a:gdLst>
              <a:gd name="connsiteX0" fmla="*/ 553250 w 6185647"/>
              <a:gd name="connsiteY0" fmla="*/ 3004457 h 3104349"/>
              <a:gd name="connsiteX1" fmla="*/ 522514 w 6185647"/>
              <a:gd name="connsiteY1" fmla="*/ 2889197 h 3104349"/>
              <a:gd name="connsiteX2" fmla="*/ 507146 w 6185647"/>
              <a:gd name="connsiteY2" fmla="*/ 2850776 h 3104349"/>
              <a:gd name="connsiteX3" fmla="*/ 484094 w 6185647"/>
              <a:gd name="connsiteY3" fmla="*/ 2827724 h 3104349"/>
              <a:gd name="connsiteX4" fmla="*/ 461042 w 6185647"/>
              <a:gd name="connsiteY4" fmla="*/ 2812356 h 3104349"/>
              <a:gd name="connsiteX5" fmla="*/ 461042 w 6185647"/>
              <a:gd name="connsiteY5" fmla="*/ 2812356 h 3104349"/>
              <a:gd name="connsiteX6" fmla="*/ 368833 w 6185647"/>
              <a:gd name="connsiteY6" fmla="*/ 2804672 h 3104349"/>
              <a:gd name="connsiteX7" fmla="*/ 338097 w 6185647"/>
              <a:gd name="connsiteY7" fmla="*/ 2627939 h 3104349"/>
              <a:gd name="connsiteX8" fmla="*/ 384201 w 6185647"/>
              <a:gd name="connsiteY8" fmla="*/ 2604887 h 3104349"/>
              <a:gd name="connsiteX9" fmla="*/ 384201 w 6185647"/>
              <a:gd name="connsiteY9" fmla="*/ 2604887 h 3104349"/>
              <a:gd name="connsiteX10" fmla="*/ 430306 w 6185647"/>
              <a:gd name="connsiteY10" fmla="*/ 2504995 h 3104349"/>
              <a:gd name="connsiteX11" fmla="*/ 399569 w 6185647"/>
              <a:gd name="connsiteY11" fmla="*/ 2458891 h 3104349"/>
              <a:gd name="connsiteX12" fmla="*/ 330413 w 6185647"/>
              <a:gd name="connsiteY12" fmla="*/ 2497311 h 3104349"/>
              <a:gd name="connsiteX13" fmla="*/ 291993 w 6185647"/>
              <a:gd name="connsiteY13" fmla="*/ 2497311 h 3104349"/>
              <a:gd name="connsiteX14" fmla="*/ 245889 w 6185647"/>
              <a:gd name="connsiteY14" fmla="*/ 2443523 h 3104349"/>
              <a:gd name="connsiteX15" fmla="*/ 207469 w 6185647"/>
              <a:gd name="connsiteY15" fmla="*/ 2343630 h 3104349"/>
              <a:gd name="connsiteX16" fmla="*/ 184417 w 6185647"/>
              <a:gd name="connsiteY16" fmla="*/ 2297526 h 3104349"/>
              <a:gd name="connsiteX17" fmla="*/ 184417 w 6185647"/>
              <a:gd name="connsiteY17" fmla="*/ 2297526 h 3104349"/>
              <a:gd name="connsiteX18" fmla="*/ 261257 w 6185647"/>
              <a:gd name="connsiteY18" fmla="*/ 2259106 h 3104349"/>
              <a:gd name="connsiteX19" fmla="*/ 238205 w 6185647"/>
              <a:gd name="connsiteY19" fmla="*/ 2228370 h 3104349"/>
              <a:gd name="connsiteX20" fmla="*/ 207469 w 6185647"/>
              <a:gd name="connsiteY20" fmla="*/ 2228370 h 3104349"/>
              <a:gd name="connsiteX21" fmla="*/ 130628 w 6185647"/>
              <a:gd name="connsiteY21" fmla="*/ 2189949 h 3104349"/>
              <a:gd name="connsiteX22" fmla="*/ 69156 w 6185647"/>
              <a:gd name="connsiteY22" fmla="*/ 2220686 h 3104349"/>
              <a:gd name="connsiteX23" fmla="*/ 0 w 6185647"/>
              <a:gd name="connsiteY23" fmla="*/ 2105425 h 3104349"/>
              <a:gd name="connsiteX24" fmla="*/ 7684 w 6185647"/>
              <a:gd name="connsiteY24" fmla="*/ 2059321 h 3104349"/>
              <a:gd name="connsiteX25" fmla="*/ 46104 w 6185647"/>
              <a:gd name="connsiteY25" fmla="*/ 1997849 h 3104349"/>
              <a:gd name="connsiteX26" fmla="*/ 46104 w 6185647"/>
              <a:gd name="connsiteY26" fmla="*/ 1997849 h 3104349"/>
              <a:gd name="connsiteX27" fmla="*/ 130628 w 6185647"/>
              <a:gd name="connsiteY27" fmla="*/ 1974797 h 3104349"/>
              <a:gd name="connsiteX28" fmla="*/ 130628 w 6185647"/>
              <a:gd name="connsiteY28" fmla="*/ 1974797 h 3104349"/>
              <a:gd name="connsiteX29" fmla="*/ 245889 w 6185647"/>
              <a:gd name="connsiteY29" fmla="*/ 1928692 h 3104349"/>
              <a:gd name="connsiteX30" fmla="*/ 245889 w 6185647"/>
              <a:gd name="connsiteY30" fmla="*/ 1928692 h 3104349"/>
              <a:gd name="connsiteX31" fmla="*/ 338097 w 6185647"/>
              <a:gd name="connsiteY31" fmla="*/ 1897956 h 3104349"/>
              <a:gd name="connsiteX32" fmla="*/ 461042 w 6185647"/>
              <a:gd name="connsiteY32" fmla="*/ 1882588 h 3104349"/>
              <a:gd name="connsiteX33" fmla="*/ 560934 w 6185647"/>
              <a:gd name="connsiteY33" fmla="*/ 1982481 h 3104349"/>
              <a:gd name="connsiteX34" fmla="*/ 560934 w 6185647"/>
              <a:gd name="connsiteY34" fmla="*/ 1982481 h 3104349"/>
              <a:gd name="connsiteX35" fmla="*/ 591670 w 6185647"/>
              <a:gd name="connsiteY35" fmla="*/ 2136161 h 3104349"/>
              <a:gd name="connsiteX36" fmla="*/ 683879 w 6185647"/>
              <a:gd name="connsiteY36" fmla="*/ 2213002 h 3104349"/>
              <a:gd name="connsiteX37" fmla="*/ 722299 w 6185647"/>
              <a:gd name="connsiteY37" fmla="*/ 2274474 h 3104349"/>
              <a:gd name="connsiteX38" fmla="*/ 760719 w 6185647"/>
              <a:gd name="connsiteY38" fmla="*/ 2374366 h 3104349"/>
              <a:gd name="connsiteX39" fmla="*/ 806823 w 6185647"/>
              <a:gd name="connsiteY39" fmla="*/ 2366682 h 3104349"/>
              <a:gd name="connsiteX40" fmla="*/ 860611 w 6185647"/>
              <a:gd name="connsiteY40" fmla="*/ 2435839 h 3104349"/>
              <a:gd name="connsiteX41" fmla="*/ 1014292 w 6185647"/>
              <a:gd name="connsiteY41" fmla="*/ 2451207 h 3104349"/>
              <a:gd name="connsiteX42" fmla="*/ 1329338 w 6185647"/>
              <a:gd name="connsiteY42" fmla="*/ 2358998 h 3104349"/>
              <a:gd name="connsiteX43" fmla="*/ 1383126 w 6185647"/>
              <a:gd name="connsiteY43" fmla="*/ 2435839 h 3104349"/>
              <a:gd name="connsiteX44" fmla="*/ 1429230 w 6185647"/>
              <a:gd name="connsiteY44" fmla="*/ 2497311 h 3104349"/>
              <a:gd name="connsiteX45" fmla="*/ 1467650 w 6185647"/>
              <a:gd name="connsiteY45" fmla="*/ 2566467 h 3104349"/>
              <a:gd name="connsiteX46" fmla="*/ 1467650 w 6185647"/>
              <a:gd name="connsiteY46" fmla="*/ 2566467 h 3104349"/>
              <a:gd name="connsiteX47" fmla="*/ 1559859 w 6185647"/>
              <a:gd name="connsiteY47" fmla="*/ 2512679 h 3104349"/>
              <a:gd name="connsiteX48" fmla="*/ 1644383 w 6185647"/>
              <a:gd name="connsiteY48" fmla="*/ 2497311 h 3104349"/>
              <a:gd name="connsiteX49" fmla="*/ 1759643 w 6185647"/>
              <a:gd name="connsiteY49" fmla="*/ 2366682 h 3104349"/>
              <a:gd name="connsiteX50" fmla="*/ 1790380 w 6185647"/>
              <a:gd name="connsiteY50" fmla="*/ 2397418 h 3104349"/>
              <a:gd name="connsiteX51" fmla="*/ 1921008 w 6185647"/>
              <a:gd name="connsiteY51" fmla="*/ 2351314 h 3104349"/>
              <a:gd name="connsiteX52" fmla="*/ 2067005 w 6185647"/>
              <a:gd name="connsiteY52" fmla="*/ 2358998 h 3104349"/>
              <a:gd name="connsiteX53" fmla="*/ 2105425 w 6185647"/>
              <a:gd name="connsiteY53" fmla="*/ 2328262 h 3104349"/>
              <a:gd name="connsiteX54" fmla="*/ 2335946 w 6185647"/>
              <a:gd name="connsiteY54" fmla="*/ 2335946 h 3104349"/>
              <a:gd name="connsiteX55" fmla="*/ 2435838 w 6185647"/>
              <a:gd name="connsiteY55" fmla="*/ 2328262 h 3104349"/>
              <a:gd name="connsiteX56" fmla="*/ 2497311 w 6185647"/>
              <a:gd name="connsiteY56" fmla="*/ 2220686 h 3104349"/>
              <a:gd name="connsiteX57" fmla="*/ 2574151 w 6185647"/>
              <a:gd name="connsiteY57" fmla="*/ 2189949 h 3104349"/>
              <a:gd name="connsiteX58" fmla="*/ 2643307 w 6185647"/>
              <a:gd name="connsiteY58" fmla="*/ 2189949 h 3104349"/>
              <a:gd name="connsiteX59" fmla="*/ 2750884 w 6185647"/>
              <a:gd name="connsiteY59" fmla="*/ 2143845 h 3104349"/>
              <a:gd name="connsiteX60" fmla="*/ 2812356 w 6185647"/>
              <a:gd name="connsiteY60" fmla="*/ 2074689 h 3104349"/>
              <a:gd name="connsiteX61" fmla="*/ 2727832 w 6185647"/>
              <a:gd name="connsiteY61" fmla="*/ 2074689 h 3104349"/>
              <a:gd name="connsiteX62" fmla="*/ 2643307 w 6185647"/>
              <a:gd name="connsiteY62" fmla="*/ 2067005 h 3104349"/>
              <a:gd name="connsiteX63" fmla="*/ 2627939 w 6185647"/>
              <a:gd name="connsiteY63" fmla="*/ 2036269 h 3104349"/>
              <a:gd name="connsiteX64" fmla="*/ 2604887 w 6185647"/>
              <a:gd name="connsiteY64" fmla="*/ 1944060 h 3104349"/>
              <a:gd name="connsiteX65" fmla="*/ 2397418 w 6185647"/>
              <a:gd name="connsiteY65" fmla="*/ 1844168 h 3104349"/>
              <a:gd name="connsiteX66" fmla="*/ 2213001 w 6185647"/>
              <a:gd name="connsiteY66" fmla="*/ 1867220 h 3104349"/>
              <a:gd name="connsiteX67" fmla="*/ 2189949 w 6185647"/>
              <a:gd name="connsiteY67" fmla="*/ 1851852 h 3104349"/>
              <a:gd name="connsiteX68" fmla="*/ 2151529 w 6185647"/>
              <a:gd name="connsiteY68" fmla="*/ 1782696 h 3104349"/>
              <a:gd name="connsiteX69" fmla="*/ 2143845 w 6185647"/>
              <a:gd name="connsiteY69" fmla="*/ 1652067 h 3104349"/>
              <a:gd name="connsiteX70" fmla="*/ 2067005 w 6185647"/>
              <a:gd name="connsiteY70" fmla="*/ 1498386 h 3104349"/>
              <a:gd name="connsiteX71" fmla="*/ 1959428 w 6185647"/>
              <a:gd name="connsiteY71" fmla="*/ 1306286 h 3104349"/>
              <a:gd name="connsiteX72" fmla="*/ 2020901 w 6185647"/>
              <a:gd name="connsiteY72" fmla="*/ 1275549 h 3104349"/>
              <a:gd name="connsiteX73" fmla="*/ 2043953 w 6185647"/>
              <a:gd name="connsiteY73" fmla="*/ 1360074 h 3104349"/>
              <a:gd name="connsiteX74" fmla="*/ 2082373 w 6185647"/>
              <a:gd name="connsiteY74" fmla="*/ 1352390 h 3104349"/>
              <a:gd name="connsiteX75" fmla="*/ 2113109 w 6185647"/>
              <a:gd name="connsiteY75" fmla="*/ 1260181 h 3104349"/>
              <a:gd name="connsiteX76" fmla="*/ 2159213 w 6185647"/>
              <a:gd name="connsiteY76" fmla="*/ 1237129 h 3104349"/>
              <a:gd name="connsiteX77" fmla="*/ 2159213 w 6185647"/>
              <a:gd name="connsiteY77" fmla="*/ 1237129 h 3104349"/>
              <a:gd name="connsiteX78" fmla="*/ 2182265 w 6185647"/>
              <a:gd name="connsiteY78" fmla="*/ 1106501 h 3104349"/>
              <a:gd name="connsiteX79" fmla="*/ 2274474 w 6185647"/>
              <a:gd name="connsiteY79" fmla="*/ 1037344 h 3104349"/>
              <a:gd name="connsiteX80" fmla="*/ 2259106 w 6185647"/>
              <a:gd name="connsiteY80" fmla="*/ 991240 h 3104349"/>
              <a:gd name="connsiteX81" fmla="*/ 2374366 w 6185647"/>
              <a:gd name="connsiteY81" fmla="*/ 960504 h 3104349"/>
              <a:gd name="connsiteX82" fmla="*/ 2351314 w 6185647"/>
              <a:gd name="connsiteY82" fmla="*/ 875980 h 3104349"/>
              <a:gd name="connsiteX83" fmla="*/ 2382050 w 6185647"/>
              <a:gd name="connsiteY83" fmla="*/ 852928 h 3104349"/>
              <a:gd name="connsiteX84" fmla="*/ 2466574 w 6185647"/>
              <a:gd name="connsiteY84" fmla="*/ 906716 h 3104349"/>
              <a:gd name="connsiteX85" fmla="*/ 2474259 w 6185647"/>
              <a:gd name="connsiteY85" fmla="*/ 1037344 h 3104349"/>
              <a:gd name="connsiteX86" fmla="*/ 2535731 w 6185647"/>
              <a:gd name="connsiteY86" fmla="*/ 1098817 h 3104349"/>
              <a:gd name="connsiteX87" fmla="*/ 2566467 w 6185647"/>
              <a:gd name="connsiteY87" fmla="*/ 1129553 h 3104349"/>
              <a:gd name="connsiteX88" fmla="*/ 2666359 w 6185647"/>
              <a:gd name="connsiteY88" fmla="*/ 1137237 h 3104349"/>
              <a:gd name="connsiteX89" fmla="*/ 2681727 w 6185647"/>
              <a:gd name="connsiteY89" fmla="*/ 1175657 h 3104349"/>
              <a:gd name="connsiteX90" fmla="*/ 2743200 w 6185647"/>
              <a:gd name="connsiteY90" fmla="*/ 1137237 h 3104349"/>
              <a:gd name="connsiteX91" fmla="*/ 2827724 w 6185647"/>
              <a:gd name="connsiteY91" fmla="*/ 1167973 h 3104349"/>
              <a:gd name="connsiteX92" fmla="*/ 2942985 w 6185647"/>
              <a:gd name="connsiteY92" fmla="*/ 1021976 h 3104349"/>
              <a:gd name="connsiteX93" fmla="*/ 2958353 w 6185647"/>
              <a:gd name="connsiteY93" fmla="*/ 906716 h 3104349"/>
              <a:gd name="connsiteX94" fmla="*/ 3012141 w 6185647"/>
              <a:gd name="connsiteY94" fmla="*/ 868296 h 3104349"/>
              <a:gd name="connsiteX95" fmla="*/ 3035193 w 6185647"/>
              <a:gd name="connsiteY95" fmla="*/ 906716 h 3104349"/>
              <a:gd name="connsiteX96" fmla="*/ 3035193 w 6185647"/>
              <a:gd name="connsiteY96" fmla="*/ 906716 h 3104349"/>
              <a:gd name="connsiteX97" fmla="*/ 3112033 w 6185647"/>
              <a:gd name="connsiteY97" fmla="*/ 906716 h 3104349"/>
              <a:gd name="connsiteX98" fmla="*/ 3065929 w 6185647"/>
              <a:gd name="connsiteY98" fmla="*/ 1014292 h 3104349"/>
              <a:gd name="connsiteX99" fmla="*/ 3073613 w 6185647"/>
              <a:gd name="connsiteY99" fmla="*/ 1091133 h 3104349"/>
              <a:gd name="connsiteX100" fmla="*/ 3073613 w 6185647"/>
              <a:gd name="connsiteY100" fmla="*/ 1091133 h 3104349"/>
              <a:gd name="connsiteX101" fmla="*/ 3112033 w 6185647"/>
              <a:gd name="connsiteY101" fmla="*/ 1221761 h 3104349"/>
              <a:gd name="connsiteX102" fmla="*/ 3073613 w 6185647"/>
              <a:gd name="connsiteY102" fmla="*/ 1321654 h 3104349"/>
              <a:gd name="connsiteX103" fmla="*/ 3127401 w 6185647"/>
              <a:gd name="connsiteY103" fmla="*/ 1383126 h 3104349"/>
              <a:gd name="connsiteX104" fmla="*/ 3181190 w 6185647"/>
              <a:gd name="connsiteY104" fmla="*/ 1452282 h 3104349"/>
              <a:gd name="connsiteX105" fmla="*/ 3181190 w 6185647"/>
              <a:gd name="connsiteY105" fmla="*/ 1452282 h 3104349"/>
              <a:gd name="connsiteX106" fmla="*/ 3281082 w 6185647"/>
              <a:gd name="connsiteY106" fmla="*/ 1544491 h 3104349"/>
              <a:gd name="connsiteX107" fmla="*/ 3242662 w 6185647"/>
              <a:gd name="connsiteY107" fmla="*/ 1667435 h 3104349"/>
              <a:gd name="connsiteX108" fmla="*/ 3327186 w 6185647"/>
              <a:gd name="connsiteY108" fmla="*/ 1659751 h 3104349"/>
              <a:gd name="connsiteX109" fmla="*/ 3319502 w 6185647"/>
              <a:gd name="connsiteY109" fmla="*/ 1751960 h 3104349"/>
              <a:gd name="connsiteX110" fmla="*/ 3442447 w 6185647"/>
              <a:gd name="connsiteY110" fmla="*/ 1798064 h 3104349"/>
              <a:gd name="connsiteX111" fmla="*/ 3442447 w 6185647"/>
              <a:gd name="connsiteY111" fmla="*/ 1798064 h 3104349"/>
              <a:gd name="connsiteX112" fmla="*/ 3557707 w 6185647"/>
              <a:gd name="connsiteY112" fmla="*/ 1851852 h 3104349"/>
              <a:gd name="connsiteX113" fmla="*/ 3719072 w 6185647"/>
              <a:gd name="connsiteY113" fmla="*/ 1897956 h 3104349"/>
              <a:gd name="connsiteX114" fmla="*/ 3719072 w 6185647"/>
              <a:gd name="connsiteY114" fmla="*/ 1897956 h 3104349"/>
              <a:gd name="connsiteX115" fmla="*/ 3749808 w 6185647"/>
              <a:gd name="connsiteY115" fmla="*/ 1974797 h 3104349"/>
              <a:gd name="connsiteX116" fmla="*/ 3826648 w 6185647"/>
              <a:gd name="connsiteY116" fmla="*/ 1974797 h 3104349"/>
              <a:gd name="connsiteX117" fmla="*/ 3941909 w 6185647"/>
              <a:gd name="connsiteY117" fmla="*/ 1890272 h 3104349"/>
              <a:gd name="connsiteX118" fmla="*/ 4057169 w 6185647"/>
              <a:gd name="connsiteY118" fmla="*/ 1936376 h 3104349"/>
              <a:gd name="connsiteX119" fmla="*/ 4134010 w 6185647"/>
              <a:gd name="connsiteY119" fmla="*/ 1921008 h 3104349"/>
              <a:gd name="connsiteX120" fmla="*/ 4241586 w 6185647"/>
              <a:gd name="connsiteY120" fmla="*/ 1874904 h 3104349"/>
              <a:gd name="connsiteX121" fmla="*/ 4364531 w 6185647"/>
              <a:gd name="connsiteY121" fmla="*/ 1905640 h 3104349"/>
              <a:gd name="connsiteX122" fmla="*/ 4441371 w 6185647"/>
              <a:gd name="connsiteY122" fmla="*/ 1921008 h 3104349"/>
              <a:gd name="connsiteX123" fmla="*/ 4525895 w 6185647"/>
              <a:gd name="connsiteY123" fmla="*/ 1882588 h 3104349"/>
              <a:gd name="connsiteX124" fmla="*/ 4541264 w 6185647"/>
              <a:gd name="connsiteY124" fmla="*/ 1805748 h 3104349"/>
              <a:gd name="connsiteX125" fmla="*/ 4848625 w 6185647"/>
              <a:gd name="connsiteY125" fmla="*/ 1690487 h 3104349"/>
              <a:gd name="connsiteX126" fmla="*/ 4917781 w 6185647"/>
              <a:gd name="connsiteY126" fmla="*/ 1644383 h 3104349"/>
              <a:gd name="connsiteX127" fmla="*/ 4948517 w 6185647"/>
              <a:gd name="connsiteY127" fmla="*/ 1636699 h 3104349"/>
              <a:gd name="connsiteX128" fmla="*/ 5017674 w 6185647"/>
              <a:gd name="connsiteY128" fmla="*/ 1582911 h 3104349"/>
              <a:gd name="connsiteX129" fmla="*/ 5102198 w 6185647"/>
              <a:gd name="connsiteY129" fmla="*/ 1367758 h 3104349"/>
              <a:gd name="connsiteX130" fmla="*/ 5125250 w 6185647"/>
              <a:gd name="connsiteY130" fmla="*/ 1298602 h 3104349"/>
              <a:gd name="connsiteX131" fmla="*/ 5079146 w 6185647"/>
              <a:gd name="connsiteY131" fmla="*/ 1206393 h 3104349"/>
              <a:gd name="connsiteX132" fmla="*/ 5148302 w 6185647"/>
              <a:gd name="connsiteY132" fmla="*/ 1206393 h 3104349"/>
              <a:gd name="connsiteX133" fmla="*/ 5248195 w 6185647"/>
              <a:gd name="connsiteY133" fmla="*/ 1091133 h 3104349"/>
              <a:gd name="connsiteX134" fmla="*/ 5424927 w 6185647"/>
              <a:gd name="connsiteY134" fmla="*/ 1014292 h 3104349"/>
              <a:gd name="connsiteX135" fmla="*/ 5447980 w 6185647"/>
              <a:gd name="connsiteY135" fmla="*/ 922084 h 3104349"/>
              <a:gd name="connsiteX136" fmla="*/ 5509452 w 6185647"/>
              <a:gd name="connsiteY136" fmla="*/ 829876 h 3104349"/>
              <a:gd name="connsiteX137" fmla="*/ 5509452 w 6185647"/>
              <a:gd name="connsiteY137" fmla="*/ 829876 h 3104349"/>
              <a:gd name="connsiteX138" fmla="*/ 5547872 w 6185647"/>
              <a:gd name="connsiteY138" fmla="*/ 660827 h 3104349"/>
              <a:gd name="connsiteX139" fmla="*/ 5555556 w 6185647"/>
              <a:gd name="connsiteY139" fmla="*/ 576302 h 3104349"/>
              <a:gd name="connsiteX140" fmla="*/ 5555556 w 6185647"/>
              <a:gd name="connsiteY140" fmla="*/ 507146 h 3104349"/>
              <a:gd name="connsiteX141" fmla="*/ 5593976 w 6185647"/>
              <a:gd name="connsiteY141" fmla="*/ 453358 h 3104349"/>
              <a:gd name="connsiteX142" fmla="*/ 5570924 w 6185647"/>
              <a:gd name="connsiteY142" fmla="*/ 361149 h 3104349"/>
              <a:gd name="connsiteX143" fmla="*/ 5593976 w 6185647"/>
              <a:gd name="connsiteY143" fmla="*/ 322729 h 3104349"/>
              <a:gd name="connsiteX144" fmla="*/ 5693869 w 6185647"/>
              <a:gd name="connsiteY144" fmla="*/ 276625 h 3104349"/>
              <a:gd name="connsiteX145" fmla="*/ 5809129 w 6185647"/>
              <a:gd name="connsiteY145" fmla="*/ 222837 h 3104349"/>
              <a:gd name="connsiteX146" fmla="*/ 5809129 w 6185647"/>
              <a:gd name="connsiteY146" fmla="*/ 222837 h 3104349"/>
              <a:gd name="connsiteX147" fmla="*/ 5885969 w 6185647"/>
              <a:gd name="connsiteY147" fmla="*/ 245889 h 3104349"/>
              <a:gd name="connsiteX148" fmla="*/ 6024282 w 6185647"/>
              <a:gd name="connsiteY148" fmla="*/ 69156 h 3104349"/>
              <a:gd name="connsiteX149" fmla="*/ 6062702 w 6185647"/>
              <a:gd name="connsiteY149" fmla="*/ 38420 h 3104349"/>
              <a:gd name="connsiteX150" fmla="*/ 6101122 w 6185647"/>
              <a:gd name="connsiteY150" fmla="*/ 53788 h 3104349"/>
              <a:gd name="connsiteX151" fmla="*/ 6185647 w 6185647"/>
              <a:gd name="connsiteY151" fmla="*/ 0 h 3104349"/>
              <a:gd name="connsiteX152" fmla="*/ 6131859 w 6185647"/>
              <a:gd name="connsiteY152" fmla="*/ 122944 h 3104349"/>
              <a:gd name="connsiteX153" fmla="*/ 6085754 w 6185647"/>
              <a:gd name="connsiteY153" fmla="*/ 215153 h 3104349"/>
              <a:gd name="connsiteX154" fmla="*/ 6008914 w 6185647"/>
              <a:gd name="connsiteY154" fmla="*/ 322729 h 3104349"/>
              <a:gd name="connsiteX155" fmla="*/ 6001230 w 6185647"/>
              <a:gd name="connsiteY155" fmla="*/ 422622 h 3104349"/>
              <a:gd name="connsiteX156" fmla="*/ 5893653 w 6185647"/>
              <a:gd name="connsiteY156" fmla="*/ 576302 h 3104349"/>
              <a:gd name="connsiteX157" fmla="*/ 5839865 w 6185647"/>
              <a:gd name="connsiteY157" fmla="*/ 630091 h 3104349"/>
              <a:gd name="connsiteX158" fmla="*/ 5732289 w 6185647"/>
              <a:gd name="connsiteY158" fmla="*/ 783771 h 3104349"/>
              <a:gd name="connsiteX159" fmla="*/ 5732289 w 6185647"/>
              <a:gd name="connsiteY159" fmla="*/ 875980 h 3104349"/>
              <a:gd name="connsiteX160" fmla="*/ 5701553 w 6185647"/>
              <a:gd name="connsiteY160" fmla="*/ 991240 h 3104349"/>
              <a:gd name="connsiteX161" fmla="*/ 5632396 w 6185647"/>
              <a:gd name="connsiteY161" fmla="*/ 1083449 h 3104349"/>
              <a:gd name="connsiteX162" fmla="*/ 5563240 w 6185647"/>
              <a:gd name="connsiteY162" fmla="*/ 1160289 h 3104349"/>
              <a:gd name="connsiteX163" fmla="*/ 5432611 w 6185647"/>
              <a:gd name="connsiteY163" fmla="*/ 1206393 h 3104349"/>
              <a:gd name="connsiteX164" fmla="*/ 5371139 w 6185647"/>
              <a:gd name="connsiteY164" fmla="*/ 1313970 h 3104349"/>
              <a:gd name="connsiteX165" fmla="*/ 5217459 w 6185647"/>
              <a:gd name="connsiteY165" fmla="*/ 1436914 h 3104349"/>
              <a:gd name="connsiteX166" fmla="*/ 5171354 w 6185647"/>
              <a:gd name="connsiteY166" fmla="*/ 1598279 h 3104349"/>
              <a:gd name="connsiteX167" fmla="*/ 5102198 w 6185647"/>
              <a:gd name="connsiteY167" fmla="*/ 1621331 h 3104349"/>
              <a:gd name="connsiteX168" fmla="*/ 5048410 w 6185647"/>
              <a:gd name="connsiteY168" fmla="*/ 1744276 h 3104349"/>
              <a:gd name="connsiteX169" fmla="*/ 4940833 w 6185647"/>
              <a:gd name="connsiteY169" fmla="*/ 1828800 h 3104349"/>
              <a:gd name="connsiteX170" fmla="*/ 4840941 w 6185647"/>
              <a:gd name="connsiteY170" fmla="*/ 1844168 h 3104349"/>
              <a:gd name="connsiteX171" fmla="*/ 4802521 w 6185647"/>
              <a:gd name="connsiteY171" fmla="*/ 1905640 h 3104349"/>
              <a:gd name="connsiteX172" fmla="*/ 4756417 w 6185647"/>
              <a:gd name="connsiteY172" fmla="*/ 1928692 h 3104349"/>
              <a:gd name="connsiteX173" fmla="*/ 4710312 w 6185647"/>
              <a:gd name="connsiteY173" fmla="*/ 2028585 h 3104349"/>
              <a:gd name="connsiteX174" fmla="*/ 4679576 w 6185647"/>
              <a:gd name="connsiteY174" fmla="*/ 2059321 h 3104349"/>
              <a:gd name="connsiteX175" fmla="*/ 4679576 w 6185647"/>
              <a:gd name="connsiteY175" fmla="*/ 2059321 h 3104349"/>
              <a:gd name="connsiteX176" fmla="*/ 4595052 w 6185647"/>
              <a:gd name="connsiteY176" fmla="*/ 2197634 h 3104349"/>
              <a:gd name="connsiteX177" fmla="*/ 4518211 w 6185647"/>
              <a:gd name="connsiteY177" fmla="*/ 2543415 h 3104349"/>
              <a:gd name="connsiteX178" fmla="*/ 4395267 w 6185647"/>
              <a:gd name="connsiteY178" fmla="*/ 2666360 h 3104349"/>
              <a:gd name="connsiteX179" fmla="*/ 4249270 w 6185647"/>
              <a:gd name="connsiteY179" fmla="*/ 2950669 h 3104349"/>
              <a:gd name="connsiteX180" fmla="*/ 4249270 w 6185647"/>
              <a:gd name="connsiteY180" fmla="*/ 2950669 h 3104349"/>
              <a:gd name="connsiteX181" fmla="*/ 4134010 w 6185647"/>
              <a:gd name="connsiteY181" fmla="*/ 3096665 h 3104349"/>
              <a:gd name="connsiteX182" fmla="*/ 3749808 w 6185647"/>
              <a:gd name="connsiteY182" fmla="*/ 3065929 h 3104349"/>
              <a:gd name="connsiteX183" fmla="*/ 3188874 w 6185647"/>
              <a:gd name="connsiteY183" fmla="*/ 3104349 h 3104349"/>
              <a:gd name="connsiteX184" fmla="*/ 2919932 w 6185647"/>
              <a:gd name="connsiteY184" fmla="*/ 3104349 h 3104349"/>
              <a:gd name="connsiteX185" fmla="*/ 2243738 w 6185647"/>
              <a:gd name="connsiteY185" fmla="*/ 3027509 h 3104349"/>
              <a:gd name="connsiteX186" fmla="*/ 2159213 w 6185647"/>
              <a:gd name="connsiteY186" fmla="*/ 3081297 h 3104349"/>
              <a:gd name="connsiteX187" fmla="*/ 2128477 w 6185647"/>
              <a:gd name="connsiteY187" fmla="*/ 3042877 h 3104349"/>
              <a:gd name="connsiteX188" fmla="*/ 691563 w 6185647"/>
              <a:gd name="connsiteY188" fmla="*/ 3050561 h 3104349"/>
              <a:gd name="connsiteX189" fmla="*/ 660827 w 6185647"/>
              <a:gd name="connsiteY189" fmla="*/ 3012141 h 3104349"/>
              <a:gd name="connsiteX190" fmla="*/ 553250 w 6185647"/>
              <a:gd name="connsiteY190" fmla="*/ 3004457 h 310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185647" h="3104349">
                <a:moveTo>
                  <a:pt x="553250" y="3004457"/>
                </a:moveTo>
                <a:lnTo>
                  <a:pt x="522514" y="2889197"/>
                </a:lnTo>
                <a:lnTo>
                  <a:pt x="507146" y="2850776"/>
                </a:lnTo>
                <a:lnTo>
                  <a:pt x="484094" y="2827724"/>
                </a:lnTo>
                <a:lnTo>
                  <a:pt x="461042" y="2812356"/>
                </a:lnTo>
                <a:lnTo>
                  <a:pt x="461042" y="2812356"/>
                </a:lnTo>
                <a:lnTo>
                  <a:pt x="368833" y="2804672"/>
                </a:lnTo>
                <a:lnTo>
                  <a:pt x="338097" y="2627939"/>
                </a:lnTo>
                <a:lnTo>
                  <a:pt x="384201" y="2604887"/>
                </a:lnTo>
                <a:lnTo>
                  <a:pt x="384201" y="2604887"/>
                </a:lnTo>
                <a:lnTo>
                  <a:pt x="430306" y="2504995"/>
                </a:lnTo>
                <a:lnTo>
                  <a:pt x="399569" y="2458891"/>
                </a:lnTo>
                <a:lnTo>
                  <a:pt x="330413" y="2497311"/>
                </a:lnTo>
                <a:lnTo>
                  <a:pt x="291993" y="2497311"/>
                </a:lnTo>
                <a:lnTo>
                  <a:pt x="245889" y="2443523"/>
                </a:lnTo>
                <a:lnTo>
                  <a:pt x="207469" y="2343630"/>
                </a:lnTo>
                <a:lnTo>
                  <a:pt x="184417" y="2297526"/>
                </a:lnTo>
                <a:lnTo>
                  <a:pt x="184417" y="2297526"/>
                </a:lnTo>
                <a:lnTo>
                  <a:pt x="261257" y="2259106"/>
                </a:lnTo>
                <a:lnTo>
                  <a:pt x="238205" y="2228370"/>
                </a:lnTo>
                <a:lnTo>
                  <a:pt x="207469" y="2228370"/>
                </a:lnTo>
                <a:lnTo>
                  <a:pt x="130628" y="2189949"/>
                </a:lnTo>
                <a:lnTo>
                  <a:pt x="69156" y="2220686"/>
                </a:lnTo>
                <a:lnTo>
                  <a:pt x="0" y="2105425"/>
                </a:lnTo>
                <a:lnTo>
                  <a:pt x="7684" y="2059321"/>
                </a:lnTo>
                <a:lnTo>
                  <a:pt x="46104" y="1997849"/>
                </a:lnTo>
                <a:lnTo>
                  <a:pt x="46104" y="1997849"/>
                </a:lnTo>
                <a:lnTo>
                  <a:pt x="130628" y="1974797"/>
                </a:lnTo>
                <a:lnTo>
                  <a:pt x="130628" y="1974797"/>
                </a:lnTo>
                <a:lnTo>
                  <a:pt x="245889" y="1928692"/>
                </a:lnTo>
                <a:lnTo>
                  <a:pt x="245889" y="1928692"/>
                </a:lnTo>
                <a:lnTo>
                  <a:pt x="338097" y="1897956"/>
                </a:lnTo>
                <a:lnTo>
                  <a:pt x="461042" y="1882588"/>
                </a:lnTo>
                <a:lnTo>
                  <a:pt x="560934" y="1982481"/>
                </a:lnTo>
                <a:lnTo>
                  <a:pt x="560934" y="1982481"/>
                </a:lnTo>
                <a:lnTo>
                  <a:pt x="591670" y="2136161"/>
                </a:lnTo>
                <a:lnTo>
                  <a:pt x="683879" y="2213002"/>
                </a:lnTo>
                <a:lnTo>
                  <a:pt x="722299" y="2274474"/>
                </a:lnTo>
                <a:lnTo>
                  <a:pt x="760719" y="2374366"/>
                </a:lnTo>
                <a:lnTo>
                  <a:pt x="806823" y="2366682"/>
                </a:lnTo>
                <a:lnTo>
                  <a:pt x="860611" y="2435839"/>
                </a:lnTo>
                <a:lnTo>
                  <a:pt x="1014292" y="2451207"/>
                </a:lnTo>
                <a:lnTo>
                  <a:pt x="1329338" y="2358998"/>
                </a:lnTo>
                <a:lnTo>
                  <a:pt x="1383126" y="2435839"/>
                </a:lnTo>
                <a:lnTo>
                  <a:pt x="1429230" y="2497311"/>
                </a:lnTo>
                <a:lnTo>
                  <a:pt x="1467650" y="2566467"/>
                </a:lnTo>
                <a:lnTo>
                  <a:pt x="1467650" y="2566467"/>
                </a:lnTo>
                <a:lnTo>
                  <a:pt x="1559859" y="2512679"/>
                </a:lnTo>
                <a:lnTo>
                  <a:pt x="1644383" y="2497311"/>
                </a:lnTo>
                <a:lnTo>
                  <a:pt x="1759643" y="2366682"/>
                </a:lnTo>
                <a:lnTo>
                  <a:pt x="1790380" y="2397418"/>
                </a:lnTo>
                <a:lnTo>
                  <a:pt x="1921008" y="2351314"/>
                </a:lnTo>
                <a:lnTo>
                  <a:pt x="2067005" y="2358998"/>
                </a:lnTo>
                <a:lnTo>
                  <a:pt x="2105425" y="2328262"/>
                </a:lnTo>
                <a:lnTo>
                  <a:pt x="2335946" y="2335946"/>
                </a:lnTo>
                <a:lnTo>
                  <a:pt x="2435838" y="2328262"/>
                </a:lnTo>
                <a:lnTo>
                  <a:pt x="2497311" y="2220686"/>
                </a:lnTo>
                <a:lnTo>
                  <a:pt x="2574151" y="2189949"/>
                </a:lnTo>
                <a:lnTo>
                  <a:pt x="2643307" y="2189949"/>
                </a:lnTo>
                <a:lnTo>
                  <a:pt x="2750884" y="2143845"/>
                </a:lnTo>
                <a:lnTo>
                  <a:pt x="2812356" y="2074689"/>
                </a:lnTo>
                <a:lnTo>
                  <a:pt x="2727832" y="2074689"/>
                </a:lnTo>
                <a:lnTo>
                  <a:pt x="2643307" y="2067005"/>
                </a:lnTo>
                <a:lnTo>
                  <a:pt x="2627939" y="2036269"/>
                </a:lnTo>
                <a:lnTo>
                  <a:pt x="2604887" y="1944060"/>
                </a:lnTo>
                <a:lnTo>
                  <a:pt x="2397418" y="1844168"/>
                </a:lnTo>
                <a:lnTo>
                  <a:pt x="2213001" y="1867220"/>
                </a:lnTo>
                <a:lnTo>
                  <a:pt x="2189949" y="1851852"/>
                </a:lnTo>
                <a:lnTo>
                  <a:pt x="2151529" y="1782696"/>
                </a:lnTo>
                <a:lnTo>
                  <a:pt x="2143845" y="1652067"/>
                </a:lnTo>
                <a:lnTo>
                  <a:pt x="2067005" y="1498386"/>
                </a:lnTo>
                <a:lnTo>
                  <a:pt x="1959428" y="1306286"/>
                </a:lnTo>
                <a:lnTo>
                  <a:pt x="2020901" y="1275549"/>
                </a:lnTo>
                <a:lnTo>
                  <a:pt x="2043953" y="1360074"/>
                </a:lnTo>
                <a:lnTo>
                  <a:pt x="2082373" y="1352390"/>
                </a:lnTo>
                <a:lnTo>
                  <a:pt x="2113109" y="1260181"/>
                </a:lnTo>
                <a:lnTo>
                  <a:pt x="2159213" y="1237129"/>
                </a:lnTo>
                <a:lnTo>
                  <a:pt x="2159213" y="1237129"/>
                </a:lnTo>
                <a:lnTo>
                  <a:pt x="2182265" y="1106501"/>
                </a:lnTo>
                <a:lnTo>
                  <a:pt x="2274474" y="1037344"/>
                </a:lnTo>
                <a:lnTo>
                  <a:pt x="2259106" y="991240"/>
                </a:lnTo>
                <a:lnTo>
                  <a:pt x="2374366" y="960504"/>
                </a:lnTo>
                <a:lnTo>
                  <a:pt x="2351314" y="875980"/>
                </a:lnTo>
                <a:lnTo>
                  <a:pt x="2382050" y="852928"/>
                </a:lnTo>
                <a:lnTo>
                  <a:pt x="2466574" y="906716"/>
                </a:lnTo>
                <a:lnTo>
                  <a:pt x="2474259" y="1037344"/>
                </a:lnTo>
                <a:lnTo>
                  <a:pt x="2535731" y="1098817"/>
                </a:lnTo>
                <a:lnTo>
                  <a:pt x="2566467" y="1129553"/>
                </a:lnTo>
                <a:lnTo>
                  <a:pt x="2666359" y="1137237"/>
                </a:lnTo>
                <a:lnTo>
                  <a:pt x="2681727" y="1175657"/>
                </a:lnTo>
                <a:lnTo>
                  <a:pt x="2743200" y="1137237"/>
                </a:lnTo>
                <a:lnTo>
                  <a:pt x="2827724" y="1167973"/>
                </a:lnTo>
                <a:lnTo>
                  <a:pt x="2942985" y="1021976"/>
                </a:lnTo>
                <a:lnTo>
                  <a:pt x="2958353" y="906716"/>
                </a:lnTo>
                <a:lnTo>
                  <a:pt x="3012141" y="868296"/>
                </a:lnTo>
                <a:lnTo>
                  <a:pt x="3035193" y="906716"/>
                </a:lnTo>
                <a:lnTo>
                  <a:pt x="3035193" y="906716"/>
                </a:lnTo>
                <a:lnTo>
                  <a:pt x="3112033" y="906716"/>
                </a:lnTo>
                <a:lnTo>
                  <a:pt x="3065929" y="1014292"/>
                </a:lnTo>
                <a:lnTo>
                  <a:pt x="3073613" y="1091133"/>
                </a:lnTo>
                <a:lnTo>
                  <a:pt x="3073613" y="1091133"/>
                </a:lnTo>
                <a:lnTo>
                  <a:pt x="3112033" y="1221761"/>
                </a:lnTo>
                <a:lnTo>
                  <a:pt x="3073613" y="1321654"/>
                </a:lnTo>
                <a:lnTo>
                  <a:pt x="3127401" y="1383126"/>
                </a:lnTo>
                <a:lnTo>
                  <a:pt x="3181190" y="1452282"/>
                </a:lnTo>
                <a:lnTo>
                  <a:pt x="3181190" y="1452282"/>
                </a:lnTo>
                <a:lnTo>
                  <a:pt x="3281082" y="1544491"/>
                </a:lnTo>
                <a:lnTo>
                  <a:pt x="3242662" y="1667435"/>
                </a:lnTo>
                <a:lnTo>
                  <a:pt x="3327186" y="1659751"/>
                </a:lnTo>
                <a:lnTo>
                  <a:pt x="3319502" y="1751960"/>
                </a:lnTo>
                <a:lnTo>
                  <a:pt x="3442447" y="1798064"/>
                </a:lnTo>
                <a:lnTo>
                  <a:pt x="3442447" y="1798064"/>
                </a:lnTo>
                <a:lnTo>
                  <a:pt x="3557707" y="1851852"/>
                </a:lnTo>
                <a:lnTo>
                  <a:pt x="3719072" y="1897956"/>
                </a:lnTo>
                <a:lnTo>
                  <a:pt x="3719072" y="1897956"/>
                </a:lnTo>
                <a:lnTo>
                  <a:pt x="3749808" y="1974797"/>
                </a:lnTo>
                <a:lnTo>
                  <a:pt x="3826648" y="1974797"/>
                </a:lnTo>
                <a:lnTo>
                  <a:pt x="3941909" y="1890272"/>
                </a:lnTo>
                <a:lnTo>
                  <a:pt x="4057169" y="1936376"/>
                </a:lnTo>
                <a:lnTo>
                  <a:pt x="4134010" y="1921008"/>
                </a:lnTo>
                <a:lnTo>
                  <a:pt x="4241586" y="1874904"/>
                </a:lnTo>
                <a:lnTo>
                  <a:pt x="4364531" y="1905640"/>
                </a:lnTo>
                <a:lnTo>
                  <a:pt x="4441371" y="1921008"/>
                </a:lnTo>
                <a:lnTo>
                  <a:pt x="4525895" y="1882588"/>
                </a:lnTo>
                <a:lnTo>
                  <a:pt x="4541264" y="1805748"/>
                </a:lnTo>
                <a:lnTo>
                  <a:pt x="4848625" y="1690487"/>
                </a:lnTo>
                <a:lnTo>
                  <a:pt x="4917781" y="1644383"/>
                </a:lnTo>
                <a:lnTo>
                  <a:pt x="4948517" y="1636699"/>
                </a:lnTo>
                <a:lnTo>
                  <a:pt x="5017674" y="1582911"/>
                </a:lnTo>
                <a:lnTo>
                  <a:pt x="5102198" y="1367758"/>
                </a:lnTo>
                <a:lnTo>
                  <a:pt x="5125250" y="1298602"/>
                </a:lnTo>
                <a:lnTo>
                  <a:pt x="5079146" y="1206393"/>
                </a:lnTo>
                <a:lnTo>
                  <a:pt x="5148302" y="1206393"/>
                </a:lnTo>
                <a:lnTo>
                  <a:pt x="5248195" y="1091133"/>
                </a:lnTo>
                <a:lnTo>
                  <a:pt x="5424927" y="1014292"/>
                </a:lnTo>
                <a:lnTo>
                  <a:pt x="5447980" y="922084"/>
                </a:lnTo>
                <a:lnTo>
                  <a:pt x="5509452" y="829876"/>
                </a:lnTo>
                <a:lnTo>
                  <a:pt x="5509452" y="829876"/>
                </a:lnTo>
                <a:lnTo>
                  <a:pt x="5547872" y="660827"/>
                </a:lnTo>
                <a:lnTo>
                  <a:pt x="5555556" y="576302"/>
                </a:lnTo>
                <a:lnTo>
                  <a:pt x="5555556" y="507146"/>
                </a:lnTo>
                <a:lnTo>
                  <a:pt x="5593976" y="453358"/>
                </a:lnTo>
                <a:lnTo>
                  <a:pt x="5570924" y="361149"/>
                </a:lnTo>
                <a:lnTo>
                  <a:pt x="5593976" y="322729"/>
                </a:lnTo>
                <a:lnTo>
                  <a:pt x="5693869" y="276625"/>
                </a:lnTo>
                <a:lnTo>
                  <a:pt x="5809129" y="222837"/>
                </a:lnTo>
                <a:lnTo>
                  <a:pt x="5809129" y="222837"/>
                </a:lnTo>
                <a:lnTo>
                  <a:pt x="5885969" y="245889"/>
                </a:lnTo>
                <a:lnTo>
                  <a:pt x="6024282" y="69156"/>
                </a:lnTo>
                <a:lnTo>
                  <a:pt x="6062702" y="38420"/>
                </a:lnTo>
                <a:lnTo>
                  <a:pt x="6101122" y="53788"/>
                </a:lnTo>
                <a:lnTo>
                  <a:pt x="6185647" y="0"/>
                </a:lnTo>
                <a:lnTo>
                  <a:pt x="6131859" y="122944"/>
                </a:lnTo>
                <a:lnTo>
                  <a:pt x="6085754" y="215153"/>
                </a:lnTo>
                <a:lnTo>
                  <a:pt x="6008914" y="322729"/>
                </a:lnTo>
                <a:lnTo>
                  <a:pt x="6001230" y="422622"/>
                </a:lnTo>
                <a:lnTo>
                  <a:pt x="5893653" y="576302"/>
                </a:lnTo>
                <a:lnTo>
                  <a:pt x="5839865" y="630091"/>
                </a:lnTo>
                <a:lnTo>
                  <a:pt x="5732289" y="783771"/>
                </a:lnTo>
                <a:lnTo>
                  <a:pt x="5732289" y="875980"/>
                </a:lnTo>
                <a:lnTo>
                  <a:pt x="5701553" y="991240"/>
                </a:lnTo>
                <a:lnTo>
                  <a:pt x="5632396" y="1083449"/>
                </a:lnTo>
                <a:lnTo>
                  <a:pt x="5563240" y="1160289"/>
                </a:lnTo>
                <a:lnTo>
                  <a:pt x="5432611" y="1206393"/>
                </a:lnTo>
                <a:lnTo>
                  <a:pt x="5371139" y="1313970"/>
                </a:lnTo>
                <a:lnTo>
                  <a:pt x="5217459" y="1436914"/>
                </a:lnTo>
                <a:lnTo>
                  <a:pt x="5171354" y="1598279"/>
                </a:lnTo>
                <a:lnTo>
                  <a:pt x="5102198" y="1621331"/>
                </a:lnTo>
                <a:lnTo>
                  <a:pt x="5048410" y="1744276"/>
                </a:lnTo>
                <a:lnTo>
                  <a:pt x="4940833" y="1828800"/>
                </a:lnTo>
                <a:lnTo>
                  <a:pt x="4840941" y="1844168"/>
                </a:lnTo>
                <a:lnTo>
                  <a:pt x="4802521" y="1905640"/>
                </a:lnTo>
                <a:lnTo>
                  <a:pt x="4756417" y="1928692"/>
                </a:lnTo>
                <a:lnTo>
                  <a:pt x="4710312" y="2028585"/>
                </a:lnTo>
                <a:lnTo>
                  <a:pt x="4679576" y="2059321"/>
                </a:lnTo>
                <a:lnTo>
                  <a:pt x="4679576" y="2059321"/>
                </a:lnTo>
                <a:lnTo>
                  <a:pt x="4595052" y="2197634"/>
                </a:lnTo>
                <a:lnTo>
                  <a:pt x="4518211" y="2543415"/>
                </a:lnTo>
                <a:lnTo>
                  <a:pt x="4395267" y="2666360"/>
                </a:lnTo>
                <a:lnTo>
                  <a:pt x="4249270" y="2950669"/>
                </a:lnTo>
                <a:lnTo>
                  <a:pt x="4249270" y="2950669"/>
                </a:lnTo>
                <a:lnTo>
                  <a:pt x="4134010" y="3096665"/>
                </a:lnTo>
                <a:lnTo>
                  <a:pt x="3749808" y="3065929"/>
                </a:lnTo>
                <a:lnTo>
                  <a:pt x="3188874" y="3104349"/>
                </a:lnTo>
                <a:lnTo>
                  <a:pt x="2919932" y="3104349"/>
                </a:lnTo>
                <a:lnTo>
                  <a:pt x="2243738" y="3027509"/>
                </a:lnTo>
                <a:lnTo>
                  <a:pt x="2159213" y="3081297"/>
                </a:lnTo>
                <a:lnTo>
                  <a:pt x="2128477" y="3042877"/>
                </a:lnTo>
                <a:lnTo>
                  <a:pt x="691563" y="3050561"/>
                </a:lnTo>
                <a:lnTo>
                  <a:pt x="660827" y="3012141"/>
                </a:lnTo>
                <a:lnTo>
                  <a:pt x="553250" y="3004457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18125"/>
            <a:ext cx="3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49B775E-5F88-1A49-89D7-675BADA5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35352" cy="4041648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3D08881C-FE4A-2343-82B7-213891A173CC}"/>
              </a:ext>
            </a:extLst>
          </p:cNvPr>
          <p:cNvSpPr/>
          <p:nvPr/>
        </p:nvSpPr>
        <p:spPr>
          <a:xfrm>
            <a:off x="4779469" y="2220686"/>
            <a:ext cx="2689412" cy="1782696"/>
          </a:xfrm>
          <a:custGeom>
            <a:avLst/>
            <a:gdLst>
              <a:gd name="connsiteX0" fmla="*/ 145997 w 2689412"/>
              <a:gd name="connsiteY0" fmla="*/ 484094 h 1782696"/>
              <a:gd name="connsiteX1" fmla="*/ 215153 w 2689412"/>
              <a:gd name="connsiteY1" fmla="*/ 499462 h 1782696"/>
              <a:gd name="connsiteX2" fmla="*/ 215153 w 2689412"/>
              <a:gd name="connsiteY2" fmla="*/ 499462 h 1782696"/>
              <a:gd name="connsiteX3" fmla="*/ 245889 w 2689412"/>
              <a:gd name="connsiteY3" fmla="*/ 591670 h 1782696"/>
              <a:gd name="connsiteX4" fmla="*/ 153681 w 2689412"/>
              <a:gd name="connsiteY4" fmla="*/ 714615 h 1782696"/>
              <a:gd name="connsiteX5" fmla="*/ 130628 w 2689412"/>
              <a:gd name="connsiteY5" fmla="*/ 845243 h 1782696"/>
              <a:gd name="connsiteX6" fmla="*/ 207469 w 2689412"/>
              <a:gd name="connsiteY6" fmla="*/ 960504 h 1782696"/>
              <a:gd name="connsiteX7" fmla="*/ 276625 w 2689412"/>
              <a:gd name="connsiteY7" fmla="*/ 1106501 h 1782696"/>
              <a:gd name="connsiteX8" fmla="*/ 422622 w 2689412"/>
              <a:gd name="connsiteY8" fmla="*/ 1360074 h 1782696"/>
              <a:gd name="connsiteX9" fmla="*/ 422622 w 2689412"/>
              <a:gd name="connsiteY9" fmla="*/ 1490702 h 1782696"/>
              <a:gd name="connsiteX10" fmla="*/ 491778 w 2689412"/>
              <a:gd name="connsiteY10" fmla="*/ 1544490 h 1782696"/>
              <a:gd name="connsiteX11" fmla="*/ 491778 w 2689412"/>
              <a:gd name="connsiteY11" fmla="*/ 1544490 h 1782696"/>
              <a:gd name="connsiteX12" fmla="*/ 583986 w 2689412"/>
              <a:gd name="connsiteY12" fmla="*/ 1506070 h 1782696"/>
              <a:gd name="connsiteX13" fmla="*/ 668511 w 2689412"/>
              <a:gd name="connsiteY13" fmla="*/ 1521438 h 1782696"/>
              <a:gd name="connsiteX14" fmla="*/ 829876 w 2689412"/>
              <a:gd name="connsiteY14" fmla="*/ 1483018 h 1782696"/>
              <a:gd name="connsiteX15" fmla="*/ 1006608 w 2689412"/>
              <a:gd name="connsiteY15" fmla="*/ 1498386 h 1782696"/>
              <a:gd name="connsiteX16" fmla="*/ 1106501 w 2689412"/>
              <a:gd name="connsiteY16" fmla="*/ 1498386 h 1782696"/>
              <a:gd name="connsiteX17" fmla="*/ 1091133 w 2689412"/>
              <a:gd name="connsiteY17" fmla="*/ 1582911 h 1782696"/>
              <a:gd name="connsiteX18" fmla="*/ 1045028 w 2689412"/>
              <a:gd name="connsiteY18" fmla="*/ 1682803 h 1782696"/>
              <a:gd name="connsiteX19" fmla="*/ 1198709 w 2689412"/>
              <a:gd name="connsiteY19" fmla="*/ 1613647 h 1782696"/>
              <a:gd name="connsiteX20" fmla="*/ 1360074 w 2689412"/>
              <a:gd name="connsiteY20" fmla="*/ 1644383 h 1782696"/>
              <a:gd name="connsiteX21" fmla="*/ 1429230 w 2689412"/>
              <a:gd name="connsiteY21" fmla="*/ 1644383 h 1782696"/>
              <a:gd name="connsiteX22" fmla="*/ 1429230 w 2689412"/>
              <a:gd name="connsiteY22" fmla="*/ 1644383 h 1782696"/>
              <a:gd name="connsiteX23" fmla="*/ 1767328 w 2689412"/>
              <a:gd name="connsiteY23" fmla="*/ 1429230 h 1782696"/>
              <a:gd name="connsiteX24" fmla="*/ 1836484 w 2689412"/>
              <a:gd name="connsiteY24" fmla="*/ 1206393 h 1782696"/>
              <a:gd name="connsiteX25" fmla="*/ 1867220 w 2689412"/>
              <a:gd name="connsiteY25" fmla="*/ 1121869 h 1782696"/>
              <a:gd name="connsiteX26" fmla="*/ 1990165 w 2689412"/>
              <a:gd name="connsiteY26" fmla="*/ 998924 h 1782696"/>
              <a:gd name="connsiteX27" fmla="*/ 2197634 w 2689412"/>
              <a:gd name="connsiteY27" fmla="*/ 845243 h 1782696"/>
              <a:gd name="connsiteX28" fmla="*/ 2366682 w 2689412"/>
              <a:gd name="connsiteY28" fmla="*/ 668511 h 1782696"/>
              <a:gd name="connsiteX29" fmla="*/ 2366682 w 2689412"/>
              <a:gd name="connsiteY29" fmla="*/ 499462 h 1782696"/>
              <a:gd name="connsiteX30" fmla="*/ 2397418 w 2689412"/>
              <a:gd name="connsiteY30" fmla="*/ 414938 h 1782696"/>
              <a:gd name="connsiteX31" fmla="*/ 2397418 w 2689412"/>
              <a:gd name="connsiteY31" fmla="*/ 253573 h 1782696"/>
              <a:gd name="connsiteX32" fmla="*/ 2489627 w 2689412"/>
              <a:gd name="connsiteY32" fmla="*/ 138312 h 1782696"/>
              <a:gd name="connsiteX33" fmla="*/ 2489627 w 2689412"/>
              <a:gd name="connsiteY33" fmla="*/ 61472 h 1782696"/>
              <a:gd name="connsiteX34" fmla="*/ 2520363 w 2689412"/>
              <a:gd name="connsiteY34" fmla="*/ 0 h 1782696"/>
              <a:gd name="connsiteX35" fmla="*/ 2520363 w 2689412"/>
              <a:gd name="connsiteY35" fmla="*/ 0 h 1782696"/>
              <a:gd name="connsiteX36" fmla="*/ 2620255 w 2689412"/>
              <a:gd name="connsiteY36" fmla="*/ 0 h 1782696"/>
              <a:gd name="connsiteX37" fmla="*/ 2689412 w 2689412"/>
              <a:gd name="connsiteY37" fmla="*/ 61472 h 1782696"/>
              <a:gd name="connsiteX38" fmla="*/ 2635623 w 2689412"/>
              <a:gd name="connsiteY38" fmla="*/ 107576 h 1782696"/>
              <a:gd name="connsiteX39" fmla="*/ 2566467 w 2689412"/>
              <a:gd name="connsiteY39" fmla="*/ 122944 h 1782696"/>
              <a:gd name="connsiteX40" fmla="*/ 2566467 w 2689412"/>
              <a:gd name="connsiteY40" fmla="*/ 122944 h 1782696"/>
              <a:gd name="connsiteX41" fmla="*/ 2566467 w 2689412"/>
              <a:gd name="connsiteY41" fmla="*/ 245889 h 1782696"/>
              <a:gd name="connsiteX42" fmla="*/ 2520363 w 2689412"/>
              <a:gd name="connsiteY42" fmla="*/ 315045 h 1782696"/>
              <a:gd name="connsiteX43" fmla="*/ 2520363 w 2689412"/>
              <a:gd name="connsiteY43" fmla="*/ 391885 h 1782696"/>
              <a:gd name="connsiteX44" fmla="*/ 2497311 w 2689412"/>
              <a:gd name="connsiteY44" fmla="*/ 437990 h 1782696"/>
              <a:gd name="connsiteX45" fmla="*/ 2504995 w 2689412"/>
              <a:gd name="connsiteY45" fmla="*/ 476410 h 1782696"/>
              <a:gd name="connsiteX46" fmla="*/ 2466575 w 2689412"/>
              <a:gd name="connsiteY46" fmla="*/ 583986 h 1782696"/>
              <a:gd name="connsiteX47" fmla="*/ 2466575 w 2689412"/>
              <a:gd name="connsiteY47" fmla="*/ 660827 h 1782696"/>
              <a:gd name="connsiteX48" fmla="*/ 2428155 w 2689412"/>
              <a:gd name="connsiteY48" fmla="*/ 737667 h 1782696"/>
              <a:gd name="connsiteX49" fmla="*/ 2389734 w 2689412"/>
              <a:gd name="connsiteY49" fmla="*/ 837559 h 1782696"/>
              <a:gd name="connsiteX50" fmla="*/ 2213002 w 2689412"/>
              <a:gd name="connsiteY50" fmla="*/ 922084 h 1782696"/>
              <a:gd name="connsiteX51" fmla="*/ 2136161 w 2689412"/>
              <a:gd name="connsiteY51" fmla="*/ 1014292 h 1782696"/>
              <a:gd name="connsiteX52" fmla="*/ 2136161 w 2689412"/>
              <a:gd name="connsiteY52" fmla="*/ 1014292 h 1782696"/>
              <a:gd name="connsiteX53" fmla="*/ 2028585 w 2689412"/>
              <a:gd name="connsiteY53" fmla="*/ 1045028 h 1782696"/>
              <a:gd name="connsiteX54" fmla="*/ 2074689 w 2689412"/>
              <a:gd name="connsiteY54" fmla="*/ 1106501 h 1782696"/>
              <a:gd name="connsiteX55" fmla="*/ 2043953 w 2689412"/>
              <a:gd name="connsiteY55" fmla="*/ 1275549 h 1782696"/>
              <a:gd name="connsiteX56" fmla="*/ 1982481 w 2689412"/>
              <a:gd name="connsiteY56" fmla="*/ 1398494 h 1782696"/>
              <a:gd name="connsiteX57" fmla="*/ 1928692 w 2689412"/>
              <a:gd name="connsiteY57" fmla="*/ 1452282 h 1782696"/>
              <a:gd name="connsiteX58" fmla="*/ 1882588 w 2689412"/>
              <a:gd name="connsiteY58" fmla="*/ 1444598 h 1782696"/>
              <a:gd name="connsiteX59" fmla="*/ 1882588 w 2689412"/>
              <a:gd name="connsiteY59" fmla="*/ 1444598 h 1782696"/>
              <a:gd name="connsiteX60" fmla="*/ 1513755 w 2689412"/>
              <a:gd name="connsiteY60" fmla="*/ 1605963 h 1782696"/>
              <a:gd name="connsiteX61" fmla="*/ 1506070 w 2689412"/>
              <a:gd name="connsiteY61" fmla="*/ 1675119 h 1782696"/>
              <a:gd name="connsiteX62" fmla="*/ 1429230 w 2689412"/>
              <a:gd name="connsiteY62" fmla="*/ 1721223 h 1782696"/>
              <a:gd name="connsiteX63" fmla="*/ 1352390 w 2689412"/>
              <a:gd name="connsiteY63" fmla="*/ 1721223 h 1782696"/>
              <a:gd name="connsiteX64" fmla="*/ 1229445 w 2689412"/>
              <a:gd name="connsiteY64" fmla="*/ 1690487 h 1782696"/>
              <a:gd name="connsiteX65" fmla="*/ 1129553 w 2689412"/>
              <a:gd name="connsiteY65" fmla="*/ 1713539 h 1782696"/>
              <a:gd name="connsiteX66" fmla="*/ 1021976 w 2689412"/>
              <a:gd name="connsiteY66" fmla="*/ 1751959 h 1782696"/>
              <a:gd name="connsiteX67" fmla="*/ 929768 w 2689412"/>
              <a:gd name="connsiteY67" fmla="*/ 1713539 h 1782696"/>
              <a:gd name="connsiteX68" fmla="*/ 852928 w 2689412"/>
              <a:gd name="connsiteY68" fmla="*/ 1759643 h 1782696"/>
              <a:gd name="connsiteX69" fmla="*/ 806823 w 2689412"/>
              <a:gd name="connsiteY69" fmla="*/ 1782696 h 1782696"/>
              <a:gd name="connsiteX70" fmla="*/ 729983 w 2689412"/>
              <a:gd name="connsiteY70" fmla="*/ 1775011 h 1782696"/>
              <a:gd name="connsiteX71" fmla="*/ 714615 w 2689412"/>
              <a:gd name="connsiteY71" fmla="*/ 1705855 h 1782696"/>
              <a:gd name="connsiteX72" fmla="*/ 545566 w 2689412"/>
              <a:gd name="connsiteY72" fmla="*/ 1682803 h 1782696"/>
              <a:gd name="connsiteX73" fmla="*/ 484094 w 2689412"/>
              <a:gd name="connsiteY73" fmla="*/ 1636699 h 1782696"/>
              <a:gd name="connsiteX74" fmla="*/ 437990 w 2689412"/>
              <a:gd name="connsiteY74" fmla="*/ 1605963 h 1782696"/>
              <a:gd name="connsiteX75" fmla="*/ 414938 w 2689412"/>
              <a:gd name="connsiteY75" fmla="*/ 1613647 h 1782696"/>
              <a:gd name="connsiteX76" fmla="*/ 307361 w 2689412"/>
              <a:gd name="connsiteY76" fmla="*/ 1559859 h 1782696"/>
              <a:gd name="connsiteX77" fmla="*/ 307361 w 2689412"/>
              <a:gd name="connsiteY77" fmla="*/ 1475334 h 1782696"/>
              <a:gd name="connsiteX78" fmla="*/ 238205 w 2689412"/>
              <a:gd name="connsiteY78" fmla="*/ 1467650 h 1782696"/>
              <a:gd name="connsiteX79" fmla="*/ 253573 w 2689412"/>
              <a:gd name="connsiteY79" fmla="*/ 1390810 h 1782696"/>
              <a:gd name="connsiteX80" fmla="*/ 192101 w 2689412"/>
              <a:gd name="connsiteY80" fmla="*/ 1321653 h 1782696"/>
              <a:gd name="connsiteX81" fmla="*/ 76840 w 2689412"/>
              <a:gd name="connsiteY81" fmla="*/ 1144921 h 1782696"/>
              <a:gd name="connsiteX82" fmla="*/ 99892 w 2689412"/>
              <a:gd name="connsiteY82" fmla="*/ 937452 h 1782696"/>
              <a:gd name="connsiteX83" fmla="*/ 61472 w 2689412"/>
              <a:gd name="connsiteY83" fmla="*/ 891348 h 1782696"/>
              <a:gd name="connsiteX84" fmla="*/ 61472 w 2689412"/>
              <a:gd name="connsiteY84" fmla="*/ 799139 h 1782696"/>
              <a:gd name="connsiteX85" fmla="*/ 92208 w 2689412"/>
              <a:gd name="connsiteY85" fmla="*/ 753035 h 1782696"/>
              <a:gd name="connsiteX86" fmla="*/ 76840 w 2689412"/>
              <a:gd name="connsiteY86" fmla="*/ 714615 h 1782696"/>
              <a:gd name="connsiteX87" fmla="*/ 38420 w 2689412"/>
              <a:gd name="connsiteY87" fmla="*/ 714615 h 1782696"/>
              <a:gd name="connsiteX88" fmla="*/ 0 w 2689412"/>
              <a:gd name="connsiteY88" fmla="*/ 691563 h 1782696"/>
              <a:gd name="connsiteX89" fmla="*/ 30736 w 2689412"/>
              <a:gd name="connsiteY89" fmla="*/ 583986 h 1782696"/>
              <a:gd name="connsiteX90" fmla="*/ 145997 w 2689412"/>
              <a:gd name="connsiteY90" fmla="*/ 484094 h 178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89412" h="1782696">
                <a:moveTo>
                  <a:pt x="145997" y="484094"/>
                </a:moveTo>
                <a:lnTo>
                  <a:pt x="215153" y="499462"/>
                </a:lnTo>
                <a:lnTo>
                  <a:pt x="215153" y="499462"/>
                </a:lnTo>
                <a:lnTo>
                  <a:pt x="245889" y="591670"/>
                </a:lnTo>
                <a:lnTo>
                  <a:pt x="153681" y="714615"/>
                </a:lnTo>
                <a:lnTo>
                  <a:pt x="130628" y="845243"/>
                </a:lnTo>
                <a:lnTo>
                  <a:pt x="207469" y="960504"/>
                </a:lnTo>
                <a:lnTo>
                  <a:pt x="276625" y="1106501"/>
                </a:lnTo>
                <a:lnTo>
                  <a:pt x="422622" y="1360074"/>
                </a:lnTo>
                <a:lnTo>
                  <a:pt x="422622" y="1490702"/>
                </a:lnTo>
                <a:lnTo>
                  <a:pt x="491778" y="1544490"/>
                </a:lnTo>
                <a:lnTo>
                  <a:pt x="491778" y="1544490"/>
                </a:lnTo>
                <a:lnTo>
                  <a:pt x="583986" y="1506070"/>
                </a:lnTo>
                <a:lnTo>
                  <a:pt x="668511" y="1521438"/>
                </a:lnTo>
                <a:lnTo>
                  <a:pt x="829876" y="1483018"/>
                </a:lnTo>
                <a:lnTo>
                  <a:pt x="1006608" y="1498386"/>
                </a:lnTo>
                <a:lnTo>
                  <a:pt x="1106501" y="1498386"/>
                </a:lnTo>
                <a:lnTo>
                  <a:pt x="1091133" y="1582911"/>
                </a:lnTo>
                <a:lnTo>
                  <a:pt x="1045028" y="1682803"/>
                </a:lnTo>
                <a:lnTo>
                  <a:pt x="1198709" y="1613647"/>
                </a:lnTo>
                <a:lnTo>
                  <a:pt x="1360074" y="1644383"/>
                </a:lnTo>
                <a:lnTo>
                  <a:pt x="1429230" y="1644383"/>
                </a:lnTo>
                <a:lnTo>
                  <a:pt x="1429230" y="1644383"/>
                </a:lnTo>
                <a:lnTo>
                  <a:pt x="1767328" y="1429230"/>
                </a:lnTo>
                <a:lnTo>
                  <a:pt x="1836484" y="1206393"/>
                </a:lnTo>
                <a:lnTo>
                  <a:pt x="1867220" y="1121869"/>
                </a:lnTo>
                <a:lnTo>
                  <a:pt x="1990165" y="998924"/>
                </a:lnTo>
                <a:lnTo>
                  <a:pt x="2197634" y="845243"/>
                </a:lnTo>
                <a:lnTo>
                  <a:pt x="2366682" y="668511"/>
                </a:lnTo>
                <a:lnTo>
                  <a:pt x="2366682" y="499462"/>
                </a:lnTo>
                <a:lnTo>
                  <a:pt x="2397418" y="414938"/>
                </a:lnTo>
                <a:lnTo>
                  <a:pt x="2397418" y="253573"/>
                </a:lnTo>
                <a:lnTo>
                  <a:pt x="2489627" y="138312"/>
                </a:lnTo>
                <a:lnTo>
                  <a:pt x="2489627" y="61472"/>
                </a:lnTo>
                <a:lnTo>
                  <a:pt x="2520363" y="0"/>
                </a:lnTo>
                <a:lnTo>
                  <a:pt x="2520363" y="0"/>
                </a:lnTo>
                <a:lnTo>
                  <a:pt x="2620255" y="0"/>
                </a:lnTo>
                <a:lnTo>
                  <a:pt x="2689412" y="61472"/>
                </a:lnTo>
                <a:lnTo>
                  <a:pt x="2635623" y="107576"/>
                </a:lnTo>
                <a:lnTo>
                  <a:pt x="2566467" y="122944"/>
                </a:lnTo>
                <a:lnTo>
                  <a:pt x="2566467" y="122944"/>
                </a:lnTo>
                <a:lnTo>
                  <a:pt x="2566467" y="245889"/>
                </a:lnTo>
                <a:lnTo>
                  <a:pt x="2520363" y="315045"/>
                </a:lnTo>
                <a:lnTo>
                  <a:pt x="2520363" y="391885"/>
                </a:lnTo>
                <a:lnTo>
                  <a:pt x="2497311" y="437990"/>
                </a:lnTo>
                <a:lnTo>
                  <a:pt x="2504995" y="476410"/>
                </a:lnTo>
                <a:lnTo>
                  <a:pt x="2466575" y="583986"/>
                </a:lnTo>
                <a:lnTo>
                  <a:pt x="2466575" y="660827"/>
                </a:lnTo>
                <a:lnTo>
                  <a:pt x="2428155" y="737667"/>
                </a:lnTo>
                <a:lnTo>
                  <a:pt x="2389734" y="837559"/>
                </a:lnTo>
                <a:lnTo>
                  <a:pt x="2213002" y="922084"/>
                </a:lnTo>
                <a:lnTo>
                  <a:pt x="2136161" y="1014292"/>
                </a:lnTo>
                <a:lnTo>
                  <a:pt x="2136161" y="1014292"/>
                </a:lnTo>
                <a:lnTo>
                  <a:pt x="2028585" y="1045028"/>
                </a:lnTo>
                <a:lnTo>
                  <a:pt x="2074689" y="1106501"/>
                </a:lnTo>
                <a:lnTo>
                  <a:pt x="2043953" y="1275549"/>
                </a:lnTo>
                <a:lnTo>
                  <a:pt x="1982481" y="1398494"/>
                </a:lnTo>
                <a:lnTo>
                  <a:pt x="1928692" y="1452282"/>
                </a:lnTo>
                <a:lnTo>
                  <a:pt x="1882588" y="1444598"/>
                </a:lnTo>
                <a:lnTo>
                  <a:pt x="1882588" y="1444598"/>
                </a:lnTo>
                <a:lnTo>
                  <a:pt x="1513755" y="1605963"/>
                </a:lnTo>
                <a:lnTo>
                  <a:pt x="1506070" y="1675119"/>
                </a:lnTo>
                <a:lnTo>
                  <a:pt x="1429230" y="1721223"/>
                </a:lnTo>
                <a:lnTo>
                  <a:pt x="1352390" y="1721223"/>
                </a:lnTo>
                <a:lnTo>
                  <a:pt x="1229445" y="1690487"/>
                </a:lnTo>
                <a:lnTo>
                  <a:pt x="1129553" y="1713539"/>
                </a:lnTo>
                <a:lnTo>
                  <a:pt x="1021976" y="1751959"/>
                </a:lnTo>
                <a:lnTo>
                  <a:pt x="929768" y="1713539"/>
                </a:lnTo>
                <a:lnTo>
                  <a:pt x="852928" y="1759643"/>
                </a:lnTo>
                <a:lnTo>
                  <a:pt x="806823" y="1782696"/>
                </a:lnTo>
                <a:lnTo>
                  <a:pt x="729983" y="1775011"/>
                </a:lnTo>
                <a:lnTo>
                  <a:pt x="714615" y="1705855"/>
                </a:lnTo>
                <a:lnTo>
                  <a:pt x="545566" y="1682803"/>
                </a:lnTo>
                <a:lnTo>
                  <a:pt x="484094" y="1636699"/>
                </a:lnTo>
                <a:lnTo>
                  <a:pt x="437990" y="1605963"/>
                </a:lnTo>
                <a:lnTo>
                  <a:pt x="414938" y="1613647"/>
                </a:lnTo>
                <a:lnTo>
                  <a:pt x="307361" y="1559859"/>
                </a:lnTo>
                <a:lnTo>
                  <a:pt x="307361" y="1475334"/>
                </a:lnTo>
                <a:lnTo>
                  <a:pt x="238205" y="1467650"/>
                </a:lnTo>
                <a:lnTo>
                  <a:pt x="253573" y="1390810"/>
                </a:lnTo>
                <a:lnTo>
                  <a:pt x="192101" y="1321653"/>
                </a:lnTo>
                <a:lnTo>
                  <a:pt x="76840" y="1144921"/>
                </a:lnTo>
                <a:lnTo>
                  <a:pt x="99892" y="937452"/>
                </a:lnTo>
                <a:lnTo>
                  <a:pt x="61472" y="891348"/>
                </a:lnTo>
                <a:lnTo>
                  <a:pt x="61472" y="799139"/>
                </a:lnTo>
                <a:lnTo>
                  <a:pt x="92208" y="753035"/>
                </a:lnTo>
                <a:lnTo>
                  <a:pt x="76840" y="714615"/>
                </a:lnTo>
                <a:lnTo>
                  <a:pt x="38420" y="714615"/>
                </a:lnTo>
                <a:lnTo>
                  <a:pt x="0" y="691563"/>
                </a:lnTo>
                <a:lnTo>
                  <a:pt x="30736" y="583986"/>
                </a:lnTo>
                <a:lnTo>
                  <a:pt x="145997" y="484094"/>
                </a:lnTo>
                <a:close/>
              </a:path>
            </a:pathLst>
          </a:cu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CA4DF80-8353-0347-9D18-08AA73302A73}"/>
              </a:ext>
            </a:extLst>
          </p:cNvPr>
          <p:cNvSpPr/>
          <p:nvPr/>
        </p:nvSpPr>
        <p:spPr>
          <a:xfrm>
            <a:off x="5655449" y="3749808"/>
            <a:ext cx="153680" cy="137160"/>
          </a:xfrm>
          <a:custGeom>
            <a:avLst/>
            <a:gdLst>
              <a:gd name="connsiteX0" fmla="*/ 0 w 153680"/>
              <a:gd name="connsiteY0" fmla="*/ 0 h 138313"/>
              <a:gd name="connsiteX1" fmla="*/ 153680 w 153680"/>
              <a:gd name="connsiteY1" fmla="*/ 15368 h 138313"/>
              <a:gd name="connsiteX2" fmla="*/ 99892 w 153680"/>
              <a:gd name="connsiteY2" fmla="*/ 99893 h 138313"/>
              <a:gd name="connsiteX3" fmla="*/ 69156 w 153680"/>
              <a:gd name="connsiteY3" fmla="*/ 138313 h 138313"/>
              <a:gd name="connsiteX4" fmla="*/ 30736 w 153680"/>
              <a:gd name="connsiteY4" fmla="*/ 76841 h 138313"/>
              <a:gd name="connsiteX5" fmla="*/ 0 w 153680"/>
              <a:gd name="connsiteY5" fmla="*/ 0 h 1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680" h="138313">
                <a:moveTo>
                  <a:pt x="0" y="0"/>
                </a:moveTo>
                <a:lnTo>
                  <a:pt x="153680" y="15368"/>
                </a:lnTo>
                <a:lnTo>
                  <a:pt x="99892" y="99893"/>
                </a:lnTo>
                <a:lnTo>
                  <a:pt x="69156" y="138313"/>
                </a:lnTo>
                <a:lnTo>
                  <a:pt x="30736" y="76841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3DF62E3-9B7F-C946-B89A-A3F12233026D}"/>
              </a:ext>
            </a:extLst>
          </p:cNvPr>
          <p:cNvSpPr/>
          <p:nvPr/>
        </p:nvSpPr>
        <p:spPr>
          <a:xfrm>
            <a:off x="6219173" y="3056351"/>
            <a:ext cx="832980" cy="820454"/>
          </a:xfrm>
          <a:custGeom>
            <a:avLst/>
            <a:gdLst>
              <a:gd name="connsiteX0" fmla="*/ 0 w 832980"/>
              <a:gd name="connsiteY0" fmla="*/ 820454 h 820454"/>
              <a:gd name="connsiteX1" fmla="*/ 43841 w 832980"/>
              <a:gd name="connsiteY1" fmla="*/ 739035 h 820454"/>
              <a:gd name="connsiteX2" fmla="*/ 450937 w 832980"/>
              <a:gd name="connsiteY2" fmla="*/ 588723 h 820454"/>
              <a:gd name="connsiteX3" fmla="*/ 620038 w 832980"/>
              <a:gd name="connsiteY3" fmla="*/ 181627 h 820454"/>
              <a:gd name="connsiteX4" fmla="*/ 832980 w 832980"/>
              <a:gd name="connsiteY4" fmla="*/ 0 h 820454"/>
              <a:gd name="connsiteX5" fmla="*/ 632564 w 832980"/>
              <a:gd name="connsiteY5" fmla="*/ 288098 h 820454"/>
              <a:gd name="connsiteX6" fmla="*/ 501041 w 832980"/>
              <a:gd name="connsiteY6" fmla="*/ 607512 h 820454"/>
              <a:gd name="connsiteX7" fmla="*/ 319413 w 832980"/>
              <a:gd name="connsiteY7" fmla="*/ 695194 h 820454"/>
              <a:gd name="connsiteX8" fmla="*/ 0 w 832980"/>
              <a:gd name="connsiteY8" fmla="*/ 820454 h 82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2980" h="820454">
                <a:moveTo>
                  <a:pt x="0" y="820454"/>
                </a:moveTo>
                <a:lnTo>
                  <a:pt x="43841" y="739035"/>
                </a:lnTo>
                <a:lnTo>
                  <a:pt x="450937" y="588723"/>
                </a:lnTo>
                <a:lnTo>
                  <a:pt x="620038" y="181627"/>
                </a:lnTo>
                <a:lnTo>
                  <a:pt x="832980" y="0"/>
                </a:lnTo>
                <a:lnTo>
                  <a:pt x="632564" y="288098"/>
                </a:lnTo>
                <a:lnTo>
                  <a:pt x="501041" y="607512"/>
                </a:lnTo>
                <a:lnTo>
                  <a:pt x="319413" y="695194"/>
                </a:lnTo>
                <a:lnTo>
                  <a:pt x="0" y="820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370BFC-739B-1646-BDAE-540931141D58}"/>
              </a:ext>
            </a:extLst>
          </p:cNvPr>
          <p:cNvSpPr/>
          <p:nvPr/>
        </p:nvSpPr>
        <p:spPr>
          <a:xfrm>
            <a:off x="7315200" y="2199047"/>
            <a:ext cx="84147" cy="7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0D8D87-30D8-E14B-888E-74BDC37E3930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4141877-B5D3-C444-9FE8-5365BA3109AC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ED5AD6C-0F03-474C-962E-7F1D90139659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8E680D-A646-A546-8CEA-6F8399EB8C30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454206D-F660-024D-AC6C-627E29A159B7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67D676A-DC9D-4846-BF56-7A1C67A8DDDB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20ACEDD-9635-4241-A4CD-DD32D46D8863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7AAC523-78E5-F742-A56F-0F36C8C83E35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9E9ACF-868A-3B44-8DA5-E6C8E8D62266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78C0DE9-6296-5647-A755-D546507A5573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986830-49FE-6D47-BE80-424B6458833E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37CD48E-125D-074A-8DD5-C87C1AE65F49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81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80</cp:revision>
  <dcterms:created xsi:type="dcterms:W3CDTF">2020-06-25T21:30:15Z</dcterms:created>
  <dcterms:modified xsi:type="dcterms:W3CDTF">2020-07-24T19:19:55Z</dcterms:modified>
</cp:coreProperties>
</file>