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2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193372" y="22708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Major Cities in Kentucky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BE0A1-0FEF-974B-A14D-55B53713855D}"/>
              </a:ext>
            </a:extLst>
          </p:cNvPr>
          <p:cNvSpPr txBox="1"/>
          <p:nvPr/>
        </p:nvSpPr>
        <p:spPr>
          <a:xfrm>
            <a:off x="3874770" y="243459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Louisville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0024DE-2808-B441-A255-3E031E93EE61}"/>
              </a:ext>
            </a:extLst>
          </p:cNvPr>
          <p:cNvSpPr txBox="1"/>
          <p:nvPr/>
        </p:nvSpPr>
        <p:spPr>
          <a:xfrm>
            <a:off x="5204460" y="250698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Frankfort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97E09A-7776-234A-8D85-27C696B52D3A}"/>
              </a:ext>
            </a:extLst>
          </p:cNvPr>
          <p:cNvSpPr txBox="1"/>
          <p:nvPr/>
        </p:nvSpPr>
        <p:spPr>
          <a:xfrm>
            <a:off x="6518910" y="527304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Middlesboro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37C557-F55A-4946-9405-F2E0F5BCF1F9}"/>
              </a:ext>
            </a:extLst>
          </p:cNvPr>
          <p:cNvSpPr txBox="1"/>
          <p:nvPr/>
        </p:nvSpPr>
        <p:spPr>
          <a:xfrm>
            <a:off x="8042910" y="1927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Ashland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C837DC-F108-9B46-B3A3-43DA54F4E5F2}"/>
              </a:ext>
            </a:extLst>
          </p:cNvPr>
          <p:cNvSpPr txBox="1"/>
          <p:nvPr/>
        </p:nvSpPr>
        <p:spPr>
          <a:xfrm>
            <a:off x="3600450" y="412623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Bowling Green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972D65-392C-F142-9518-0A6108A796B1}"/>
              </a:ext>
            </a:extLst>
          </p:cNvPr>
          <p:cNvSpPr txBox="1"/>
          <p:nvPr/>
        </p:nvSpPr>
        <p:spPr>
          <a:xfrm>
            <a:off x="708660" y="379476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Paducah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74960-6713-4D47-8C0C-869B43EFCAEF}"/>
              </a:ext>
            </a:extLst>
          </p:cNvPr>
          <p:cNvSpPr txBox="1"/>
          <p:nvPr/>
        </p:nvSpPr>
        <p:spPr>
          <a:xfrm>
            <a:off x="2423160" y="512064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Hopkinsville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F3D24F-3854-A748-A577-48A049A79D82}"/>
              </a:ext>
            </a:extLst>
          </p:cNvPr>
          <p:cNvSpPr txBox="1"/>
          <p:nvPr/>
        </p:nvSpPr>
        <p:spPr>
          <a:xfrm>
            <a:off x="2514600" y="277749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Owensboro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82026F-4247-DD44-8EDE-EA7A5529E227}"/>
              </a:ext>
            </a:extLst>
          </p:cNvPr>
          <p:cNvSpPr txBox="1"/>
          <p:nvPr/>
        </p:nvSpPr>
        <p:spPr>
          <a:xfrm>
            <a:off x="6568440" y="399669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London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BC2FBE-2E48-7E43-82B1-3AB8874DDD1D}"/>
              </a:ext>
            </a:extLst>
          </p:cNvPr>
          <p:cNvSpPr txBox="1"/>
          <p:nvPr/>
        </p:nvSpPr>
        <p:spPr>
          <a:xfrm>
            <a:off x="5783580" y="120015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Covington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9D867F-EA92-0043-9F36-18254D41EBD4}"/>
              </a:ext>
            </a:extLst>
          </p:cNvPr>
          <p:cNvSpPr txBox="1"/>
          <p:nvPr/>
        </p:nvSpPr>
        <p:spPr>
          <a:xfrm>
            <a:off x="7669530" y="341757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Pikeville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BF3F12-BB74-3D44-A034-7B33D81CCA2A}"/>
              </a:ext>
            </a:extLst>
          </p:cNvPr>
          <p:cNvSpPr txBox="1"/>
          <p:nvPr/>
        </p:nvSpPr>
        <p:spPr>
          <a:xfrm>
            <a:off x="6248400" y="292227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Lexington</a:t>
            </a:r>
          </a:p>
        </p:txBody>
      </p:sp>
    </p:spTree>
    <p:extLst>
      <p:ext uri="{BB962C8B-B14F-4D97-AF65-F5344CB8AC3E}">
        <p14:creationId xmlns:p14="http://schemas.microsoft.com/office/powerpoint/2010/main" val="31641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1890352" y="192792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⠠⠍⠁⠚⠕⠗⠀⠠⠉⠊⠞⠊⠑⠎⠀⠔⠀⠠⠅⠢⠞⠥⠉⠅⠽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BE0A1-0FEF-974B-A14D-55B53713855D}"/>
              </a:ext>
            </a:extLst>
          </p:cNvPr>
          <p:cNvSpPr txBox="1"/>
          <p:nvPr/>
        </p:nvSpPr>
        <p:spPr>
          <a:xfrm>
            <a:off x="2594610" y="225171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⠠⠇⠳⠊⠎⠧⠊⠇⠇⠑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0024DE-2808-B441-A255-3E031E93EE61}"/>
              </a:ext>
            </a:extLst>
          </p:cNvPr>
          <p:cNvSpPr txBox="1"/>
          <p:nvPr/>
        </p:nvSpPr>
        <p:spPr>
          <a:xfrm>
            <a:off x="4953000" y="242697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⠠⠋⠗⠁⠝⠅⠿⠞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97E09A-7776-234A-8D85-27C696B52D3A}"/>
              </a:ext>
            </a:extLst>
          </p:cNvPr>
          <p:cNvSpPr txBox="1"/>
          <p:nvPr/>
        </p:nvSpPr>
        <p:spPr>
          <a:xfrm>
            <a:off x="6073140" y="523875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⠠⠍⠊⠙⠙⠇⠑⠎⠃⠕⠗⠕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37C557-F55A-4946-9405-F2E0F5BCF1F9}"/>
              </a:ext>
            </a:extLst>
          </p:cNvPr>
          <p:cNvSpPr txBox="1"/>
          <p:nvPr/>
        </p:nvSpPr>
        <p:spPr>
          <a:xfrm>
            <a:off x="7797156" y="1596390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⠠⠁⠩⠇⠯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C837DC-F108-9B46-B3A3-43DA54F4E5F2}"/>
              </a:ext>
            </a:extLst>
          </p:cNvPr>
          <p:cNvSpPr txBox="1"/>
          <p:nvPr/>
        </p:nvSpPr>
        <p:spPr>
          <a:xfrm>
            <a:off x="3303270" y="408051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⠠⠃⠪⠇⠬⠀⠠⠛⠗⠑⠑⠝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972D65-392C-F142-9518-0A6108A796B1}"/>
              </a:ext>
            </a:extLst>
          </p:cNvPr>
          <p:cNvSpPr txBox="1"/>
          <p:nvPr/>
        </p:nvSpPr>
        <p:spPr>
          <a:xfrm>
            <a:off x="0" y="360045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⠠⠏⠁⠙⠥⠉⠁⠓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74960-6713-4D47-8C0C-869B43EFCAEF}"/>
              </a:ext>
            </a:extLst>
          </p:cNvPr>
          <p:cNvSpPr txBox="1"/>
          <p:nvPr/>
        </p:nvSpPr>
        <p:spPr>
          <a:xfrm>
            <a:off x="2228850" y="510921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⠠⠓⠕⠏⠅⠔⠎⠧⠊⠇⠇⠑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F3D24F-3854-A748-A577-48A049A79D82}"/>
              </a:ext>
            </a:extLst>
          </p:cNvPr>
          <p:cNvSpPr txBox="1"/>
          <p:nvPr/>
        </p:nvSpPr>
        <p:spPr>
          <a:xfrm>
            <a:off x="1474470" y="275463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⠠⠪⠢⠎⠃⠕⠗⠕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82026F-4247-DD44-8EDE-EA7A5529E227}"/>
              </a:ext>
            </a:extLst>
          </p:cNvPr>
          <p:cNvSpPr txBox="1"/>
          <p:nvPr/>
        </p:nvSpPr>
        <p:spPr>
          <a:xfrm>
            <a:off x="6179820" y="398526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⠠⠇⠕⠝⠙⠕⠝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BC2FBE-2E48-7E43-82B1-3AB8874DDD1D}"/>
              </a:ext>
            </a:extLst>
          </p:cNvPr>
          <p:cNvSpPr txBox="1"/>
          <p:nvPr/>
        </p:nvSpPr>
        <p:spPr>
          <a:xfrm>
            <a:off x="5817870" y="115443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⠠⠉⠕⠧⠬⠞⠕⠝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9D867F-EA92-0043-9F36-18254D41EBD4}"/>
              </a:ext>
            </a:extLst>
          </p:cNvPr>
          <p:cNvSpPr txBox="1"/>
          <p:nvPr/>
        </p:nvSpPr>
        <p:spPr>
          <a:xfrm>
            <a:off x="6229350" y="344043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⠠⠏⠊⠅⠑⠧⠊⠇⠇⠑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BF3F12-BB74-3D44-A034-7B33D81CCA2A}"/>
              </a:ext>
            </a:extLst>
          </p:cNvPr>
          <p:cNvSpPr txBox="1"/>
          <p:nvPr/>
        </p:nvSpPr>
        <p:spPr>
          <a:xfrm>
            <a:off x="6054090" y="283083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⠠⠇⠑⠭⠬⠞⠕⠝</a:t>
            </a:r>
          </a:p>
        </p:txBody>
      </p:sp>
    </p:spTree>
    <p:extLst>
      <p:ext uri="{BB962C8B-B14F-4D97-AF65-F5344CB8AC3E}">
        <p14:creationId xmlns:p14="http://schemas.microsoft.com/office/powerpoint/2010/main" val="398322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7B6FEDA-0BEE-4A42-AF76-10FB4AA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061E51-BD33-454B-82BD-1834AC20A4E2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AE4B6C-2E11-C942-BF2D-4C7ED8D765AA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2E976-6FB0-BD47-A840-B0CAD3B805AF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FB1F8F-4D45-F44E-A868-96BE4EC1F8F4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FCDA03-912A-1C42-AC8B-DD8B28AC5C08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8972E0-532C-D647-B665-4CD269891521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F6C8C-FF33-464A-B2E1-674020C8D054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9FC392-B6E8-E943-AC8F-7CAA0D4110BC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1346E0-EBCE-234B-B75B-E01051852E6F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5D40-55B3-EF4E-B603-85265C2B8CE6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F1B21C-A963-6F40-9D2E-35F11AB689DF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A084C6A-D67F-1E43-A6B4-77F7A81B1CA2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551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</TotalTime>
  <Words>33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dcterms:created xsi:type="dcterms:W3CDTF">2020-06-25T21:30:15Z</dcterms:created>
  <dcterms:modified xsi:type="dcterms:W3CDTF">2020-07-24T19:20:44Z</dcterms:modified>
</cp:coreProperties>
</file>