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3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3193372" y="22708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Map of Faults in Kentucky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2B563-7B1E-8A45-953A-CEF92EC8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A2F7569-9A22-2149-A1DA-B21CB9CE870A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48B47-D756-0145-BFE4-0C2106557E4D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0519FE-E1E8-2841-A272-62D13F9E5DF8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DCCC22-CB79-374C-B9AC-3FFA2DAD84CA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3D0AB-7F3E-C346-BDB0-B2C1CE9A4EE2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A3607-8952-D743-BF02-F98B9D30C4AD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1F90FD-E9E7-854B-A4FB-469810DC5FF3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DDD465-10B9-7A4B-8837-08CEC034EBFD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B594AB-B023-CB44-9FAA-51625288C1A4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BBB05A-EBC8-C942-B257-1D0D760A9727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293666B-C86A-C44C-99B4-50ED45DE62E6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885F4F-25EF-CE47-9F11-935A1E8A8805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26CD1-4F3E-4246-93A8-39D19D68ECB5}"/>
              </a:ext>
            </a:extLst>
          </p:cNvPr>
          <p:cNvSpPr txBox="1"/>
          <p:nvPr/>
        </p:nvSpPr>
        <p:spPr>
          <a:xfrm>
            <a:off x="1211580" y="16002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Major cities are unlabeled,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but shown as small dots.</a:t>
            </a:r>
          </a:p>
        </p:txBody>
      </p:sp>
    </p:spTree>
    <p:extLst>
      <p:ext uri="{BB962C8B-B14F-4D97-AF65-F5344CB8AC3E}">
        <p14:creationId xmlns:p14="http://schemas.microsoft.com/office/powerpoint/2010/main" val="317324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6410-DB27-B74E-BCDC-9331EF555CED}"/>
              </a:ext>
            </a:extLst>
          </p:cNvPr>
          <p:cNvSpPr txBox="1"/>
          <p:nvPr/>
        </p:nvSpPr>
        <p:spPr>
          <a:xfrm>
            <a:off x="1753192" y="238512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⠠⠍⠁⠏⠀⠷⠀⠠⠋⠁⠥⠇⠞⠎⠀⠔⠀⠠⠅⠢⠞⠥⠉⠅⠽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2B563-7B1E-8A45-953A-CEF92EC8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A2F7569-9A22-2149-A1DA-B21CB9CE870A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48B47-D756-0145-BFE4-0C2106557E4D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0519FE-E1E8-2841-A272-62D13F9E5DF8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DCCC22-CB79-374C-B9AC-3FFA2DAD84CA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3D0AB-7F3E-C346-BDB0-B2C1CE9A4EE2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A3607-8952-D743-BF02-F98B9D30C4AD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1F90FD-E9E7-854B-A4FB-469810DC5FF3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DDD465-10B9-7A4B-8837-08CEC034EBFD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B594AB-B023-CB44-9FAA-51625288C1A4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BBB05A-EBC8-C942-B257-1D0D760A9727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293666B-C86A-C44C-99B4-50ED45DE62E6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885F4F-25EF-CE47-9F11-935A1E8A8805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313D0-BBEC-0F43-B86D-2F1EEE067AB7}"/>
              </a:ext>
            </a:extLst>
          </p:cNvPr>
          <p:cNvSpPr/>
          <p:nvPr/>
        </p:nvSpPr>
        <p:spPr>
          <a:xfrm>
            <a:off x="243840" y="1075105"/>
            <a:ext cx="581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⠠⠍⠁⠚⠕⠗⠀⠉⠊⠞⠊⠑⠎⠀⠜⠑⠀⠥⠝⠇⠁⠆⠇⠫⠂</a:t>
            </a:r>
          </a:p>
          <a:p>
            <a:r>
              <a:rPr lang="en-US" sz="2400">
                <a:latin typeface="Swell Braille" pitchFamily="49"/>
              </a:rPr>
              <a:t>⠃⠀⠜⠑⠀⠩⠪⠝⠀⠵⠀⠎⠍⠁⠇⠇⠀⠙⠕⠞⠎⠲</a:t>
            </a:r>
          </a:p>
        </p:txBody>
      </p:sp>
    </p:spTree>
    <p:extLst>
      <p:ext uri="{BB962C8B-B14F-4D97-AF65-F5344CB8AC3E}">
        <p14:creationId xmlns:p14="http://schemas.microsoft.com/office/powerpoint/2010/main" val="37280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2B563-7B1E-8A45-953A-CEF92EC8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3"/>
            <a:ext cx="9144000" cy="404547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A2F7569-9A22-2149-A1DA-B21CB9CE870A}"/>
              </a:ext>
            </a:extLst>
          </p:cNvPr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48B47-D756-0145-BFE4-0C2106557E4D}"/>
              </a:ext>
            </a:extLst>
          </p:cNvPr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0519FE-E1E8-2841-A272-62D13F9E5DF8}"/>
              </a:ext>
            </a:extLst>
          </p:cNvPr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DCCC22-CB79-374C-B9AC-3FFA2DAD84CA}"/>
              </a:ext>
            </a:extLst>
          </p:cNvPr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3D0AB-7F3E-C346-BDB0-B2C1CE9A4EE2}"/>
              </a:ext>
            </a:extLst>
          </p:cNvPr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A3607-8952-D743-BF02-F98B9D30C4AD}"/>
              </a:ext>
            </a:extLst>
          </p:cNvPr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1F90FD-E9E7-854B-A4FB-469810DC5FF3}"/>
              </a:ext>
            </a:extLst>
          </p:cNvPr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DDD465-10B9-7A4B-8837-08CEC034EBFD}"/>
              </a:ext>
            </a:extLst>
          </p:cNvPr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B594AB-B023-CB44-9FAA-51625288C1A4}"/>
              </a:ext>
            </a:extLst>
          </p:cNvPr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BBB05A-EBC8-C942-B257-1D0D760A9727}"/>
              </a:ext>
            </a:extLst>
          </p:cNvPr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293666B-C86A-C44C-99B4-50ED45DE62E6}"/>
              </a:ext>
            </a:extLst>
          </p:cNvPr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885F4F-25EF-CE47-9F11-935A1E8A8805}"/>
              </a:ext>
            </a:extLst>
          </p:cNvPr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</TotalTime>
  <Words>39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dcterms:created xsi:type="dcterms:W3CDTF">2020-06-25T21:30:15Z</dcterms:created>
  <dcterms:modified xsi:type="dcterms:W3CDTF">2020-07-24T19:21:29Z</dcterms:modified>
</cp:coreProperties>
</file>