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5" r:id="rId3"/>
    <p:sldId id="268" r:id="rId4"/>
    <p:sldId id="264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E97E1921-0606-DA4E-9B4B-ECF9180B5A2B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171E474C-1653-2246-85FC-4ED76B4035A2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ABCC788-7013-5242-8C61-795C1D017B1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lgCheck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BE60D9-7388-0349-B4B2-1290E745E03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BA497C8-BBFF-DA49-B875-E1A0E4792CF7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3A51BCC-6265-084E-A2BC-EC2CFB02FA15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8796B-081A-994E-AACB-6A422A9FDDD1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D0828E3-23BB-664F-B2E4-077B70BB8B8A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D9E3E60-C191-EC4B-B909-927C58EE56F0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233945-6944-EA42-9692-BE723D6DCA0C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1578E3-4161-A14F-9A3C-4E21057BFD43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5E1580-BB48-CD41-9E34-714F74BB281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FAD065-9C5B-544B-AB8F-D2EE2285CEBD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8054A3E-1684-8A4E-9919-F4738B386ED3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7FA0232-32D3-5545-83D0-7146A9CCCEE3}"/>
              </a:ext>
            </a:extLst>
          </p:cNvPr>
          <p:cNvSpPr/>
          <p:nvPr/>
        </p:nvSpPr>
        <p:spPr>
          <a:xfrm>
            <a:off x="483220" y="2691160"/>
            <a:ext cx="2341756" cy="374904"/>
          </a:xfrm>
          <a:custGeom>
            <a:avLst/>
            <a:gdLst>
              <a:gd name="connsiteX0" fmla="*/ 0 w 2341756"/>
              <a:gd name="connsiteY0" fmla="*/ 371707 h 371707"/>
              <a:gd name="connsiteX1" fmla="*/ 468351 w 2341756"/>
              <a:gd name="connsiteY1" fmla="*/ 245327 h 371707"/>
              <a:gd name="connsiteX2" fmla="*/ 1211765 w 2341756"/>
              <a:gd name="connsiteY2" fmla="*/ 133815 h 371707"/>
              <a:gd name="connsiteX3" fmla="*/ 1828800 w 2341756"/>
              <a:gd name="connsiteY3" fmla="*/ 74341 h 371707"/>
              <a:gd name="connsiteX4" fmla="*/ 2074126 w 2341756"/>
              <a:gd name="connsiteY4" fmla="*/ 74341 h 371707"/>
              <a:gd name="connsiteX5" fmla="*/ 2341756 w 2341756"/>
              <a:gd name="connsiteY5" fmla="*/ 22302 h 371707"/>
              <a:gd name="connsiteX6" fmla="*/ 1977482 w 2341756"/>
              <a:gd name="connsiteY6" fmla="*/ 0 h 371707"/>
              <a:gd name="connsiteX7" fmla="*/ 1457092 w 2341756"/>
              <a:gd name="connsiteY7" fmla="*/ 22302 h 371707"/>
              <a:gd name="connsiteX8" fmla="*/ 825190 w 2341756"/>
              <a:gd name="connsiteY8" fmla="*/ 104078 h 371707"/>
              <a:gd name="connsiteX9" fmla="*/ 237892 w 2341756"/>
              <a:gd name="connsiteY9" fmla="*/ 215590 h 371707"/>
              <a:gd name="connsiteX10" fmla="*/ 0 w 2341756"/>
              <a:gd name="connsiteY10" fmla="*/ 267629 h 371707"/>
              <a:gd name="connsiteX11" fmla="*/ 0 w 2341756"/>
              <a:gd name="connsiteY11" fmla="*/ 371707 h 37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1756" h="371707">
                <a:moveTo>
                  <a:pt x="0" y="371707"/>
                </a:moveTo>
                <a:lnTo>
                  <a:pt x="468351" y="245327"/>
                </a:lnTo>
                <a:lnTo>
                  <a:pt x="1211765" y="133815"/>
                </a:lnTo>
                <a:lnTo>
                  <a:pt x="1828800" y="74341"/>
                </a:lnTo>
                <a:lnTo>
                  <a:pt x="2074126" y="74341"/>
                </a:lnTo>
                <a:lnTo>
                  <a:pt x="2341756" y="22302"/>
                </a:lnTo>
                <a:lnTo>
                  <a:pt x="1977482" y="0"/>
                </a:lnTo>
                <a:lnTo>
                  <a:pt x="1457092" y="22302"/>
                </a:lnTo>
                <a:lnTo>
                  <a:pt x="825190" y="104078"/>
                </a:lnTo>
                <a:lnTo>
                  <a:pt x="237892" y="215590"/>
                </a:lnTo>
                <a:lnTo>
                  <a:pt x="0" y="267629"/>
                </a:lnTo>
                <a:lnTo>
                  <a:pt x="0" y="371707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0C7FAB-356A-3E47-B833-5AA746A10F47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3764F7-4869-F343-A1C2-9D90C4463663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DDDD6F-2B73-7949-897F-99F5E0CF911A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144142" y="943178"/>
            <a:ext cx="2805021" cy="1135782"/>
            <a:chOff x="2102880" y="125335"/>
            <a:chExt cx="3984546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480918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551847" y="499708"/>
              <a:ext cx="535579" cy="5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D82069A-188D-294F-9D24-111D61C5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5" t="68519" r="50143" b="17592"/>
          <a:stretch/>
        </p:blipFill>
        <p:spPr>
          <a:xfrm>
            <a:off x="-217890" y="1447988"/>
            <a:ext cx="8994182" cy="260449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FDE9725-534F-4F40-B25D-942F814C4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301848" y="16784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5CD76A-E326-B249-8250-FE4590D31FEE}"/>
              </a:ext>
            </a:extLst>
          </p:cNvPr>
          <p:cNvSpPr txBox="1"/>
          <p:nvPr/>
        </p:nvSpPr>
        <p:spPr>
          <a:xfrm>
            <a:off x="8641317" y="43082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9443203-2754-8844-AEAE-9884E9EE783B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1F8C6D6-C2D9-D444-841F-99FACB156FAD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2481963" y="244952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A-B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EC6BBD-FF5C-284A-9BAA-64BE281DE719}"/>
              </a:ext>
            </a:extLst>
          </p:cNvPr>
          <p:cNvSpPr txBox="1"/>
          <p:nvPr/>
        </p:nvSpPr>
        <p:spPr>
          <a:xfrm>
            <a:off x="462987" y="231493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 Embayment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4898020" y="2258992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Illinois Basin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3082724" y="4865225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6776977" y="483243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</p:spTree>
    <p:extLst>
      <p:ext uri="{BB962C8B-B14F-4D97-AF65-F5344CB8AC3E}">
        <p14:creationId xmlns:p14="http://schemas.microsoft.com/office/powerpoint/2010/main" val="338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2679022" y="20422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Geologic Map of Kentucky - Legend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85971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85971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85971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85971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85971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85971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85971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917967" y="125360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Quaternary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917967" y="2029970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917967" y="280633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929541" y="3582700"/>
            <a:ext cx="34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917967" y="43590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917967" y="51354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917967" y="591179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38C1A-85B5-894E-93D0-C67317F8807F}"/>
              </a:ext>
            </a:extLst>
          </p:cNvPr>
          <p:cNvSpPr txBox="1"/>
          <p:nvPr/>
        </p:nvSpPr>
        <p:spPr>
          <a:xfrm>
            <a:off x="6486611" y="441167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DFB45-DA08-2542-8A9E-9FF764276069}"/>
              </a:ext>
            </a:extLst>
          </p:cNvPr>
          <p:cNvSpPr txBox="1"/>
          <p:nvPr/>
        </p:nvSpPr>
        <p:spPr>
          <a:xfrm>
            <a:off x="6486611" y="518803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DA1BC-A838-6349-B321-96E067EC91D4}"/>
              </a:ext>
            </a:extLst>
          </p:cNvPr>
          <p:cNvSpPr txBox="1"/>
          <p:nvPr/>
        </p:nvSpPr>
        <p:spPr>
          <a:xfrm>
            <a:off x="6013223" y="3546887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Buried (do not outcrop)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29524-95B0-E04B-A690-4110385EB657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3D1F2-A5CE-3A49-9A24-B2F071CAF717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BC1B53-9B04-F945-BECF-8482D203A324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E97E1921-0606-DA4E-9B4B-ECF9180B5A2B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171E474C-1653-2246-85FC-4ED76B4035A2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ABCC788-7013-5242-8C61-795C1D017B1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lgCheck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BE60D9-7388-0349-B4B2-1290E745E03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BA497C8-BBFF-DA49-B875-E1A0E4792CF7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3A51BCC-6265-084E-A2BC-EC2CFB02FA15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8796B-081A-994E-AACB-6A422A9FDDD1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D0828E3-23BB-664F-B2E4-077B70BB8B8A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D9E3E60-C191-EC4B-B909-927C58EE56F0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233945-6944-EA42-9692-BE723D6DCA0C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1578E3-4161-A14F-9A3C-4E21057BFD43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5E1580-BB48-CD41-9E34-714F74BB281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FAD065-9C5B-544B-AB8F-D2EE2285CEBD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8054A3E-1684-8A4E-9919-F4738B386ED3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7FA0232-32D3-5545-83D0-7146A9CCCEE3}"/>
              </a:ext>
            </a:extLst>
          </p:cNvPr>
          <p:cNvSpPr/>
          <p:nvPr/>
        </p:nvSpPr>
        <p:spPr>
          <a:xfrm>
            <a:off x="483220" y="2691160"/>
            <a:ext cx="2341756" cy="374904"/>
          </a:xfrm>
          <a:custGeom>
            <a:avLst/>
            <a:gdLst>
              <a:gd name="connsiteX0" fmla="*/ 0 w 2341756"/>
              <a:gd name="connsiteY0" fmla="*/ 371707 h 371707"/>
              <a:gd name="connsiteX1" fmla="*/ 468351 w 2341756"/>
              <a:gd name="connsiteY1" fmla="*/ 245327 h 371707"/>
              <a:gd name="connsiteX2" fmla="*/ 1211765 w 2341756"/>
              <a:gd name="connsiteY2" fmla="*/ 133815 h 371707"/>
              <a:gd name="connsiteX3" fmla="*/ 1828800 w 2341756"/>
              <a:gd name="connsiteY3" fmla="*/ 74341 h 371707"/>
              <a:gd name="connsiteX4" fmla="*/ 2074126 w 2341756"/>
              <a:gd name="connsiteY4" fmla="*/ 74341 h 371707"/>
              <a:gd name="connsiteX5" fmla="*/ 2341756 w 2341756"/>
              <a:gd name="connsiteY5" fmla="*/ 22302 h 371707"/>
              <a:gd name="connsiteX6" fmla="*/ 1977482 w 2341756"/>
              <a:gd name="connsiteY6" fmla="*/ 0 h 371707"/>
              <a:gd name="connsiteX7" fmla="*/ 1457092 w 2341756"/>
              <a:gd name="connsiteY7" fmla="*/ 22302 h 371707"/>
              <a:gd name="connsiteX8" fmla="*/ 825190 w 2341756"/>
              <a:gd name="connsiteY8" fmla="*/ 104078 h 371707"/>
              <a:gd name="connsiteX9" fmla="*/ 237892 w 2341756"/>
              <a:gd name="connsiteY9" fmla="*/ 215590 h 371707"/>
              <a:gd name="connsiteX10" fmla="*/ 0 w 2341756"/>
              <a:gd name="connsiteY10" fmla="*/ 267629 h 371707"/>
              <a:gd name="connsiteX11" fmla="*/ 0 w 2341756"/>
              <a:gd name="connsiteY11" fmla="*/ 371707 h 37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1756" h="371707">
                <a:moveTo>
                  <a:pt x="0" y="371707"/>
                </a:moveTo>
                <a:lnTo>
                  <a:pt x="468351" y="245327"/>
                </a:lnTo>
                <a:lnTo>
                  <a:pt x="1211765" y="133815"/>
                </a:lnTo>
                <a:lnTo>
                  <a:pt x="1828800" y="74341"/>
                </a:lnTo>
                <a:lnTo>
                  <a:pt x="2074126" y="74341"/>
                </a:lnTo>
                <a:lnTo>
                  <a:pt x="2341756" y="22302"/>
                </a:lnTo>
                <a:lnTo>
                  <a:pt x="1977482" y="0"/>
                </a:lnTo>
                <a:lnTo>
                  <a:pt x="1457092" y="22302"/>
                </a:lnTo>
                <a:lnTo>
                  <a:pt x="825190" y="104078"/>
                </a:lnTo>
                <a:lnTo>
                  <a:pt x="237892" y="215590"/>
                </a:lnTo>
                <a:lnTo>
                  <a:pt x="0" y="267629"/>
                </a:lnTo>
                <a:lnTo>
                  <a:pt x="0" y="371707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0C7FAB-356A-3E47-B833-5AA746A10F47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3764F7-4869-F343-A1C2-9D90C4463663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DDDD6F-2B73-7949-897F-99F5E0CF911A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80" y="613572"/>
            <a:ext cx="3053020" cy="1135782"/>
            <a:chOff x="2102880" y="125335"/>
            <a:chExt cx="4336829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551847" y="429116"/>
              <a:ext cx="887862" cy="65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Swell Braille" pitchFamily="49"/>
                  <a:cs typeface="Arial" panose="020B0604020202020204" pitchFamily="34" charset="0"/>
                </a:rPr>
                <a:t>⠠⠃</a:t>
              </a:r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D82069A-188D-294F-9D24-111D61C5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5" t="68519" r="50143" b="17592"/>
          <a:stretch/>
        </p:blipFill>
        <p:spPr>
          <a:xfrm>
            <a:off x="-217890" y="1447988"/>
            <a:ext cx="8994182" cy="260449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FDE9725-534F-4F40-B25D-942F814C4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212395" y="147968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9443203-2754-8844-AEAE-9884E9EE783B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1F8C6D6-C2D9-D444-841F-99FACB156FAD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170121" y="114587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⠠⠅⠢⠞⠥⠉⠅⠽⠀⠠⠛⠑⠕⠇⠕⠛⠊⠉⠀⠠⠉⠗⠕⠎⠎⠤⠎⠑⠉⠰⠝⠀⠠⠁⠤⠃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3933924" y="20999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⠠⠊⠇⠇⠔⠕⠊⠎⠀⠠⠃⠁⠎⠔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2058993" y="469626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5932152" y="4355351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⠠⠁⠏⠏⠁⠇⠁⠡⠊⠁⠝⠀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7E2AE1-F53D-3C44-AE7C-53DB0887662C}"/>
              </a:ext>
            </a:extLst>
          </p:cNvPr>
          <p:cNvSpPr txBox="1"/>
          <p:nvPr/>
        </p:nvSpPr>
        <p:spPr>
          <a:xfrm>
            <a:off x="547995" y="1791852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⠠⠑⠍⠃⠁⠽⠰⠞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DA19E9-A12C-4045-92A3-D6C74740EE3D}"/>
              </a:ext>
            </a:extLst>
          </p:cNvPr>
          <p:cNvSpPr txBox="1"/>
          <p:nvPr/>
        </p:nvSpPr>
        <p:spPr>
          <a:xfrm>
            <a:off x="5751803" y="1294619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62CF4-D01E-D04C-B8D7-D7378467A392}"/>
              </a:ext>
            </a:extLst>
          </p:cNvPr>
          <p:cNvSpPr txBox="1"/>
          <p:nvPr/>
        </p:nvSpPr>
        <p:spPr>
          <a:xfrm>
            <a:off x="8518967" y="4149943"/>
            <a:ext cx="62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</a:t>
            </a:r>
          </a:p>
        </p:txBody>
      </p:sp>
    </p:spTree>
    <p:extLst>
      <p:ext uri="{BB962C8B-B14F-4D97-AF65-F5344CB8AC3E}">
        <p14:creationId xmlns:p14="http://schemas.microsoft.com/office/powerpoint/2010/main" val="40119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587332" y="249942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⠠⠛⠑⠕⠇⠕⠛⠊⠉⠀⠠⠍⠁⠏⠀⠷⠀⠠⠅⠢⠞⠥⠉⠅⠽⠀⠤⠀⠠⠇⠑⠛⠑⠝⠙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9AAB-04BB-2541-B7B4-21DF1049A506}"/>
              </a:ext>
            </a:extLst>
          </p:cNvPr>
          <p:cNvSpPr/>
          <p:nvPr/>
        </p:nvSpPr>
        <p:spPr>
          <a:xfrm>
            <a:off x="526941" y="1097280"/>
            <a:ext cx="914400" cy="6057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5999F-0F51-0149-9664-608BEA5B16D7}"/>
              </a:ext>
            </a:extLst>
          </p:cNvPr>
          <p:cNvSpPr/>
          <p:nvPr/>
        </p:nvSpPr>
        <p:spPr>
          <a:xfrm>
            <a:off x="526941" y="1867535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2E5B3B-FFB9-E145-9CE7-D8DDBC21B3D7}"/>
              </a:ext>
            </a:extLst>
          </p:cNvPr>
          <p:cNvSpPr/>
          <p:nvPr/>
        </p:nvSpPr>
        <p:spPr>
          <a:xfrm>
            <a:off x="526941" y="2637790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DFCAC1-4193-8340-BAF0-AE6329C16FF5}"/>
              </a:ext>
            </a:extLst>
          </p:cNvPr>
          <p:cNvSpPr/>
          <p:nvPr/>
        </p:nvSpPr>
        <p:spPr>
          <a:xfrm>
            <a:off x="526941" y="3408045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E96337-4F5D-0340-B07C-7DD5A10C41A5}"/>
              </a:ext>
            </a:extLst>
          </p:cNvPr>
          <p:cNvSpPr/>
          <p:nvPr/>
        </p:nvSpPr>
        <p:spPr>
          <a:xfrm>
            <a:off x="526941" y="4178300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922F7-C402-3947-AB54-85C6AC3BDC93}"/>
              </a:ext>
            </a:extLst>
          </p:cNvPr>
          <p:cNvSpPr/>
          <p:nvPr/>
        </p:nvSpPr>
        <p:spPr>
          <a:xfrm>
            <a:off x="526941" y="4948555"/>
            <a:ext cx="914400" cy="60579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48B-2769-D241-8F03-269650187828}"/>
              </a:ext>
            </a:extLst>
          </p:cNvPr>
          <p:cNvSpPr/>
          <p:nvPr/>
        </p:nvSpPr>
        <p:spPr>
          <a:xfrm>
            <a:off x="526941" y="5718810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BC957-6481-B046-B121-1FDF62C47661}"/>
              </a:ext>
            </a:extLst>
          </p:cNvPr>
          <p:cNvSpPr txBox="1"/>
          <p:nvPr/>
        </p:nvSpPr>
        <p:spPr>
          <a:xfrm>
            <a:off x="1596627" y="112787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⠠⠟⠥⠁⠞⠻⠝⠜⠽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9A34C-47FA-C143-A635-47CF289A6736}"/>
              </a:ext>
            </a:extLst>
          </p:cNvPr>
          <p:cNvSpPr txBox="1"/>
          <p:nvPr/>
        </p:nvSpPr>
        <p:spPr>
          <a:xfrm>
            <a:off x="1596627" y="1892810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⠠⠞⠻⠞⠊⠜⠽⠀⠸⠌⠀⠠⠉⠗⠑⠞⠁⠉⠑⠳⠎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5275E-DEC3-7047-A250-09CF5D5CE9E2}"/>
              </a:ext>
            </a:extLst>
          </p:cNvPr>
          <p:cNvSpPr txBox="1"/>
          <p:nvPr/>
        </p:nvSpPr>
        <p:spPr>
          <a:xfrm>
            <a:off x="1596627" y="2657745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196A2-8B8C-3347-B2E2-612D2D2F8AC1}"/>
              </a:ext>
            </a:extLst>
          </p:cNvPr>
          <p:cNvSpPr txBox="1"/>
          <p:nvPr/>
        </p:nvSpPr>
        <p:spPr>
          <a:xfrm>
            <a:off x="1596627" y="3422680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5AC0-AE44-AF44-9E0B-F008177D8A99}"/>
              </a:ext>
            </a:extLst>
          </p:cNvPr>
          <p:cNvSpPr txBox="1"/>
          <p:nvPr/>
        </p:nvSpPr>
        <p:spPr>
          <a:xfrm>
            <a:off x="1596627" y="418761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ADCA2-3B57-904A-9A0A-DDE2FF17E215}"/>
              </a:ext>
            </a:extLst>
          </p:cNvPr>
          <p:cNvSpPr txBox="1"/>
          <p:nvPr/>
        </p:nvSpPr>
        <p:spPr>
          <a:xfrm>
            <a:off x="1596627" y="495255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34BB1E-21D4-8341-94CF-47D1C4D92778}"/>
              </a:ext>
            </a:extLst>
          </p:cNvPr>
          <p:cNvSpPr txBox="1"/>
          <p:nvPr/>
        </p:nvSpPr>
        <p:spPr>
          <a:xfrm>
            <a:off x="1596627" y="571748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010B9C-4D70-C845-974E-DC3D5A9948AE}"/>
              </a:ext>
            </a:extLst>
          </p:cNvPr>
          <p:cNvSpPr/>
          <p:nvPr/>
        </p:nvSpPr>
        <p:spPr>
          <a:xfrm>
            <a:off x="5340115" y="4292863"/>
            <a:ext cx="914400" cy="60579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2A937B-C9B6-844A-9A21-F5269426AB7F}"/>
              </a:ext>
            </a:extLst>
          </p:cNvPr>
          <p:cNvSpPr/>
          <p:nvPr/>
        </p:nvSpPr>
        <p:spPr>
          <a:xfrm>
            <a:off x="5340115" y="5063118"/>
            <a:ext cx="914400" cy="60579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21938-C3E2-A948-9796-0404BF103B36}"/>
              </a:ext>
            </a:extLst>
          </p:cNvPr>
          <p:cNvSpPr txBox="1"/>
          <p:nvPr/>
        </p:nvSpPr>
        <p:spPr>
          <a:xfrm>
            <a:off x="6307157" y="432071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⠠⠉⠁⠍⠃⠗⠊⠁⠝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A4631-A302-414F-958F-5CE87FEB2E43}"/>
              </a:ext>
            </a:extLst>
          </p:cNvPr>
          <p:cNvSpPr txBox="1"/>
          <p:nvPr/>
        </p:nvSpPr>
        <p:spPr>
          <a:xfrm>
            <a:off x="6207765" y="512689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⠠⠏⠗⠑⠉⠁⠍⠃⠗⠊⠁⠝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10DEA-3176-C148-A1E0-A1C1FC2BB3C0}"/>
              </a:ext>
            </a:extLst>
          </p:cNvPr>
          <p:cNvSpPr txBox="1"/>
          <p:nvPr/>
        </p:nvSpPr>
        <p:spPr>
          <a:xfrm>
            <a:off x="5763563" y="3286960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⠠⠃⠥⠗⠊⠫⠀⠐⠣⠙⠀⠝⠀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⠳⠞⠉⠗⠕⠏⠐⠜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99D38-9C82-9C44-A7F3-1AED1D6B3E06}"/>
              </a:ext>
            </a:extLst>
          </p:cNvPr>
          <p:cNvSpPr/>
          <p:nvPr/>
        </p:nvSpPr>
        <p:spPr>
          <a:xfrm>
            <a:off x="5098774" y="3252486"/>
            <a:ext cx="3906330" cy="27200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E97E1921-0606-DA4E-9B4B-ECF9180B5A2B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171E474C-1653-2246-85FC-4ED76B4035A2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ABCC788-7013-5242-8C61-795C1D017B1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lgCheck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BE60D9-7388-0349-B4B2-1290E745E03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BA497C8-BBFF-DA49-B875-E1A0E4792CF7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3A51BCC-6265-084E-A2BC-EC2CFB02FA15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8796B-081A-994E-AACB-6A422A9FDDD1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D0828E3-23BB-664F-B2E4-077B70BB8B8A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D9E3E60-C191-EC4B-B909-927C58EE56F0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233945-6944-EA42-9692-BE723D6DCA0C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1578E3-4161-A14F-9A3C-4E21057BFD43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5E1580-BB48-CD41-9E34-714F74BB281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FAD065-9C5B-544B-AB8F-D2EE2285CEBD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8054A3E-1684-8A4E-9919-F4738B386ED3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7FA0232-32D3-5545-83D0-7146A9CCCEE3}"/>
              </a:ext>
            </a:extLst>
          </p:cNvPr>
          <p:cNvSpPr/>
          <p:nvPr/>
        </p:nvSpPr>
        <p:spPr>
          <a:xfrm>
            <a:off x="483220" y="2691160"/>
            <a:ext cx="2341756" cy="374904"/>
          </a:xfrm>
          <a:custGeom>
            <a:avLst/>
            <a:gdLst>
              <a:gd name="connsiteX0" fmla="*/ 0 w 2341756"/>
              <a:gd name="connsiteY0" fmla="*/ 371707 h 371707"/>
              <a:gd name="connsiteX1" fmla="*/ 468351 w 2341756"/>
              <a:gd name="connsiteY1" fmla="*/ 245327 h 371707"/>
              <a:gd name="connsiteX2" fmla="*/ 1211765 w 2341756"/>
              <a:gd name="connsiteY2" fmla="*/ 133815 h 371707"/>
              <a:gd name="connsiteX3" fmla="*/ 1828800 w 2341756"/>
              <a:gd name="connsiteY3" fmla="*/ 74341 h 371707"/>
              <a:gd name="connsiteX4" fmla="*/ 2074126 w 2341756"/>
              <a:gd name="connsiteY4" fmla="*/ 74341 h 371707"/>
              <a:gd name="connsiteX5" fmla="*/ 2341756 w 2341756"/>
              <a:gd name="connsiteY5" fmla="*/ 22302 h 371707"/>
              <a:gd name="connsiteX6" fmla="*/ 1977482 w 2341756"/>
              <a:gd name="connsiteY6" fmla="*/ 0 h 371707"/>
              <a:gd name="connsiteX7" fmla="*/ 1457092 w 2341756"/>
              <a:gd name="connsiteY7" fmla="*/ 22302 h 371707"/>
              <a:gd name="connsiteX8" fmla="*/ 825190 w 2341756"/>
              <a:gd name="connsiteY8" fmla="*/ 104078 h 371707"/>
              <a:gd name="connsiteX9" fmla="*/ 237892 w 2341756"/>
              <a:gd name="connsiteY9" fmla="*/ 215590 h 371707"/>
              <a:gd name="connsiteX10" fmla="*/ 0 w 2341756"/>
              <a:gd name="connsiteY10" fmla="*/ 267629 h 371707"/>
              <a:gd name="connsiteX11" fmla="*/ 0 w 2341756"/>
              <a:gd name="connsiteY11" fmla="*/ 371707 h 37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1756" h="371707">
                <a:moveTo>
                  <a:pt x="0" y="371707"/>
                </a:moveTo>
                <a:lnTo>
                  <a:pt x="468351" y="245327"/>
                </a:lnTo>
                <a:lnTo>
                  <a:pt x="1211765" y="133815"/>
                </a:lnTo>
                <a:lnTo>
                  <a:pt x="1828800" y="74341"/>
                </a:lnTo>
                <a:lnTo>
                  <a:pt x="2074126" y="74341"/>
                </a:lnTo>
                <a:lnTo>
                  <a:pt x="2341756" y="22302"/>
                </a:lnTo>
                <a:lnTo>
                  <a:pt x="1977482" y="0"/>
                </a:lnTo>
                <a:lnTo>
                  <a:pt x="1457092" y="22302"/>
                </a:lnTo>
                <a:lnTo>
                  <a:pt x="825190" y="104078"/>
                </a:lnTo>
                <a:lnTo>
                  <a:pt x="237892" y="215590"/>
                </a:lnTo>
                <a:lnTo>
                  <a:pt x="0" y="267629"/>
                </a:lnTo>
                <a:lnTo>
                  <a:pt x="0" y="371707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0C7FAB-356A-3E47-B833-5AA746A10F47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3764F7-4869-F343-A1C2-9D90C4463663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DDDD6F-2B73-7949-897F-99F5E0CF911A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80" y="454081"/>
            <a:ext cx="2621851" cy="1135782"/>
            <a:chOff x="2102880" y="125335"/>
            <a:chExt cx="3724352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D82069A-188D-294F-9D24-111D61C5E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5" t="68519" r="50143" b="17592"/>
          <a:stretch/>
        </p:blipFill>
        <p:spPr>
          <a:xfrm>
            <a:off x="-217890" y="1447988"/>
            <a:ext cx="8994182" cy="260449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FDE9725-534F-4F40-B25D-942F814C4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sp>
        <p:nvSpPr>
          <p:cNvPr id="45" name="Freeform 44">
            <a:extLst>
              <a:ext uri="{FF2B5EF4-FFF2-40B4-BE49-F238E27FC236}">
                <a16:creationId xmlns:a16="http://schemas.microsoft.com/office/drawing/2014/main" id="{D9443203-2754-8844-AEAE-9884E9EE783B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1F8C6D6-C2D9-D444-841F-99FACB156FAD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84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cp:lastPrinted>2020-07-24T19:22:47Z</cp:lastPrinted>
  <dcterms:created xsi:type="dcterms:W3CDTF">2020-06-25T21:30:15Z</dcterms:created>
  <dcterms:modified xsi:type="dcterms:W3CDTF">2020-07-24T19:22:49Z</dcterms:modified>
</cp:coreProperties>
</file>