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3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74428" y="1796902"/>
            <a:ext cx="9123422" cy="4253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DB4BC-5A58-9A46-9924-EA5904BFAFE7}"/>
              </a:ext>
            </a:extLst>
          </p:cNvPr>
          <p:cNvCxnSpPr>
            <a:cxnSpLocks/>
          </p:cNvCxnSpPr>
          <p:nvPr/>
        </p:nvCxnSpPr>
        <p:spPr>
          <a:xfrm>
            <a:off x="3753293" y="2413591"/>
            <a:ext cx="553044" cy="845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02FC9-A204-0C4D-A5B8-C00442173C01}"/>
              </a:ext>
            </a:extLst>
          </p:cNvPr>
          <p:cNvCxnSpPr>
            <a:cxnSpLocks/>
          </p:cNvCxnSpPr>
          <p:nvPr/>
        </p:nvCxnSpPr>
        <p:spPr>
          <a:xfrm>
            <a:off x="3476847" y="2870791"/>
            <a:ext cx="246119" cy="437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869606" y="345069"/>
            <a:ext cx="614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Margin Subduction Zone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875136" y="1681233"/>
            <a:ext cx="25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volcanic arc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659330" y="5178220"/>
            <a:ext cx="231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132154" y="1875969"/>
            <a:ext cx="126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2482721" y="2073104"/>
            <a:ext cx="321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accretionary wedge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2968612" y="2606511"/>
            <a:ext cx="71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trench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415908" y="3751255"/>
            <a:ext cx="195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290147" y="3101402"/>
            <a:ext cx="205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6815470" y="3831193"/>
            <a:ext cx="20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lith. mantle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6790696" y="5054631"/>
            <a:ext cx="209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asth. mantle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ED05F-924C-484E-BE08-9F0C653B3CB1}"/>
              </a:ext>
            </a:extLst>
          </p:cNvPr>
          <p:cNvCxnSpPr>
            <a:cxnSpLocks/>
          </p:cNvCxnSpPr>
          <p:nvPr/>
        </p:nvCxnSpPr>
        <p:spPr>
          <a:xfrm>
            <a:off x="606056" y="2232837"/>
            <a:ext cx="265813" cy="1222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61E1B-6D8F-CA43-87BE-60BC9F26F3FE}"/>
              </a:ext>
            </a:extLst>
          </p:cNvPr>
          <p:cNvSpPr/>
          <p:nvPr/>
        </p:nvSpPr>
        <p:spPr>
          <a:xfrm>
            <a:off x="2668772" y="400847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F6007-600F-9348-9A3E-F69587CCC289}"/>
              </a:ext>
            </a:extLst>
          </p:cNvPr>
          <p:cNvSpPr/>
          <p:nvPr/>
        </p:nvSpPr>
        <p:spPr>
          <a:xfrm rot="2391246">
            <a:off x="4860066" y="479489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B71DAE-82B2-E14B-99DC-5966D98EFF70}"/>
              </a:ext>
            </a:extLst>
          </p:cNvPr>
          <p:cNvSpPr/>
          <p:nvPr/>
        </p:nvSpPr>
        <p:spPr>
          <a:xfrm>
            <a:off x="6085367" y="401201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4F35F0D-9E72-B843-B512-0F23A1F9CB22}"/>
              </a:ext>
            </a:extLst>
          </p:cNvPr>
          <p:cNvSpPr/>
          <p:nvPr/>
        </p:nvSpPr>
        <p:spPr>
          <a:xfrm rot="2709159">
            <a:off x="4657061" y="466769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9269EC-D9A1-5242-8BD6-4EEFC3A42CF1}"/>
              </a:ext>
            </a:extLst>
          </p:cNvPr>
          <p:cNvSpPr/>
          <p:nvPr/>
        </p:nvSpPr>
        <p:spPr>
          <a:xfrm flipH="1">
            <a:off x="5773465" y="385665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F0E06B4-E7CE-4E4E-ACC7-5EDE34E51FE4}"/>
              </a:ext>
            </a:extLst>
          </p:cNvPr>
          <p:cNvSpPr/>
          <p:nvPr/>
        </p:nvSpPr>
        <p:spPr>
          <a:xfrm rot="376757">
            <a:off x="3480389" y="390569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74428" y="1796902"/>
            <a:ext cx="9123422" cy="4253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DB4BC-5A58-9A46-9924-EA5904BFAFE7}"/>
              </a:ext>
            </a:extLst>
          </p:cNvPr>
          <p:cNvCxnSpPr>
            <a:cxnSpLocks/>
          </p:cNvCxnSpPr>
          <p:nvPr/>
        </p:nvCxnSpPr>
        <p:spPr>
          <a:xfrm>
            <a:off x="3753293" y="2413591"/>
            <a:ext cx="553044" cy="845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902FC9-A204-0C4D-A5B8-C00442173C01}"/>
              </a:ext>
            </a:extLst>
          </p:cNvPr>
          <p:cNvCxnSpPr>
            <a:cxnSpLocks/>
          </p:cNvCxnSpPr>
          <p:nvPr/>
        </p:nvCxnSpPr>
        <p:spPr>
          <a:xfrm>
            <a:off x="3476847" y="2870791"/>
            <a:ext cx="246119" cy="437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ED05F-924C-484E-BE08-9F0C653B3CB1}"/>
              </a:ext>
            </a:extLst>
          </p:cNvPr>
          <p:cNvCxnSpPr>
            <a:cxnSpLocks/>
          </p:cNvCxnSpPr>
          <p:nvPr/>
        </p:nvCxnSpPr>
        <p:spPr>
          <a:xfrm>
            <a:off x="499730" y="1892595"/>
            <a:ext cx="372139" cy="1562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B42ABD-7255-EE41-B241-D46BC6B401A8}"/>
              </a:ext>
            </a:extLst>
          </p:cNvPr>
          <p:cNvSpPr/>
          <p:nvPr/>
        </p:nvSpPr>
        <p:spPr>
          <a:xfrm>
            <a:off x="2668772" y="400847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241A73-D0A1-F647-9B42-30D348C0DF74}"/>
              </a:ext>
            </a:extLst>
          </p:cNvPr>
          <p:cNvSpPr/>
          <p:nvPr/>
        </p:nvSpPr>
        <p:spPr>
          <a:xfrm rot="2391246">
            <a:off x="4860066" y="479489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239CAC-8274-0247-BE92-D1673D076805}"/>
              </a:ext>
            </a:extLst>
          </p:cNvPr>
          <p:cNvSpPr/>
          <p:nvPr/>
        </p:nvSpPr>
        <p:spPr>
          <a:xfrm>
            <a:off x="6085367" y="401201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98879D-0924-954C-AEAC-B43F7AAEBB8B}"/>
              </a:ext>
            </a:extLst>
          </p:cNvPr>
          <p:cNvSpPr/>
          <p:nvPr/>
        </p:nvSpPr>
        <p:spPr>
          <a:xfrm>
            <a:off x="1022518" y="214055"/>
            <a:ext cx="7092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⠠⠉⠕⠝⠞⠔⠢⠞⠁⠇⠀⠠⠍⠜⠛⠔⠀⠠⠎⠥⠃⠙⠥⠉⠰⠝⠀⠠⠵⠐⠕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32F377-0FFB-364D-9941-07DD60693C26}"/>
              </a:ext>
            </a:extLst>
          </p:cNvPr>
          <p:cNvSpPr/>
          <p:nvPr/>
        </p:nvSpPr>
        <p:spPr>
          <a:xfrm>
            <a:off x="147426" y="1436798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⠕⠉⠂⠝⠊⠉⠀⠉⠗⠥⠌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9DE8A3-8294-A04F-BFD0-A481CE886DDC}"/>
              </a:ext>
            </a:extLst>
          </p:cNvPr>
          <p:cNvSpPr/>
          <p:nvPr/>
        </p:nvSpPr>
        <p:spPr>
          <a:xfrm>
            <a:off x="992467" y="1968427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⠁⠒⠗⠑⠞⠊⠕⠝⠜⠽⠀⠺⠫⠛⠑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F52E44-C632-D242-A94A-32FAF95081CE}"/>
              </a:ext>
            </a:extLst>
          </p:cNvPr>
          <p:cNvSpPr/>
          <p:nvPr/>
        </p:nvSpPr>
        <p:spPr>
          <a:xfrm>
            <a:off x="2636855" y="2446891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⠞⠗⠢⠡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CE5CD4-690B-2543-9FE3-D3FF74987F88}"/>
              </a:ext>
            </a:extLst>
          </p:cNvPr>
          <p:cNvSpPr/>
          <p:nvPr/>
        </p:nvSpPr>
        <p:spPr>
          <a:xfrm>
            <a:off x="4192008" y="1521860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⠧⠕⠇⠉⠁⠝⠊⠉⠀⠜⠉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625BBF-845B-4040-B311-0692B115FE88}"/>
              </a:ext>
            </a:extLst>
          </p:cNvPr>
          <p:cNvSpPr/>
          <p:nvPr/>
        </p:nvSpPr>
        <p:spPr>
          <a:xfrm>
            <a:off x="5720317" y="3042316"/>
            <a:ext cx="3423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⠉⠕⠝⠞⠔⠢⠞⠁⠇⠀⠉⠗⠥⠌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BF0A13-016B-2145-88A5-4AA5883562CF}"/>
              </a:ext>
            </a:extLst>
          </p:cNvPr>
          <p:cNvSpPr/>
          <p:nvPr/>
        </p:nvSpPr>
        <p:spPr>
          <a:xfrm>
            <a:off x="303529" y="4715168"/>
            <a:ext cx="5491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⠁⠎⠞⠓⠑⠝⠕⠎⠏⠓⠑⠗⠊⠉⠀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8E5249-23CE-2442-8BB4-74CC5E2E7E30}"/>
              </a:ext>
            </a:extLst>
          </p:cNvPr>
          <p:cNvSpPr/>
          <p:nvPr/>
        </p:nvSpPr>
        <p:spPr>
          <a:xfrm>
            <a:off x="381452" y="3566856"/>
            <a:ext cx="4828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⠇⠊⠞⠓⠕⠎⠏⠓⠑⠗⠊⠉⠀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8928320-0890-674D-A3FA-19CED7B3CC77}"/>
              </a:ext>
            </a:extLst>
          </p:cNvPr>
          <p:cNvSpPr/>
          <p:nvPr/>
        </p:nvSpPr>
        <p:spPr>
          <a:xfrm rot="2709159">
            <a:off x="4657061" y="466769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3625A29B-CD95-1347-B3AB-239345F12AD3}"/>
              </a:ext>
            </a:extLst>
          </p:cNvPr>
          <p:cNvSpPr/>
          <p:nvPr/>
        </p:nvSpPr>
        <p:spPr>
          <a:xfrm flipH="1">
            <a:off x="5773465" y="385665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5C4BC4A-A58F-B34A-877B-1340F1E79236}"/>
              </a:ext>
            </a:extLst>
          </p:cNvPr>
          <p:cNvSpPr/>
          <p:nvPr/>
        </p:nvSpPr>
        <p:spPr>
          <a:xfrm rot="376757">
            <a:off x="3480389" y="390569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B6DDB8-7A9C-2447-B625-2DAC96E5D626}"/>
              </a:ext>
            </a:extLst>
          </p:cNvPr>
          <p:cNvSpPr/>
          <p:nvPr/>
        </p:nvSpPr>
        <p:spPr>
          <a:xfrm>
            <a:off x="7014049" y="3680269"/>
            <a:ext cx="152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⠇⠊⠞⠓⠲⠀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EEAFA-B9C1-724A-B0A3-D84ADBCF60B5}"/>
              </a:ext>
            </a:extLst>
          </p:cNvPr>
          <p:cNvSpPr/>
          <p:nvPr/>
        </p:nvSpPr>
        <p:spPr>
          <a:xfrm>
            <a:off x="6138371" y="4807320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⠁⠎⠞⠓⠲⠀⠍⠁⠝⠞⠇⠑</a:t>
            </a:r>
          </a:p>
        </p:txBody>
      </p:sp>
    </p:spTree>
    <p:extLst>
      <p:ext uri="{BB962C8B-B14F-4D97-AF65-F5344CB8AC3E}">
        <p14:creationId xmlns:p14="http://schemas.microsoft.com/office/powerpoint/2010/main" val="18207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4F297F-FDE5-514A-A8DC-0C2DF6F3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8078" r="8830" b="3058"/>
          <a:stretch/>
        </p:blipFill>
        <p:spPr>
          <a:xfrm>
            <a:off x="20578" y="967562"/>
            <a:ext cx="9123422" cy="425302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84C53-F43E-8C43-9EBD-2E8EF389B29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88739-84B6-3246-879D-D32C86FB9EBE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42ABD-7255-EE41-B241-D46BC6B401A8}"/>
              </a:ext>
            </a:extLst>
          </p:cNvPr>
          <p:cNvSpPr/>
          <p:nvPr/>
        </p:nvSpPr>
        <p:spPr>
          <a:xfrm>
            <a:off x="2614922" y="3179134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241A73-D0A1-F647-9B42-30D348C0DF74}"/>
              </a:ext>
            </a:extLst>
          </p:cNvPr>
          <p:cNvSpPr/>
          <p:nvPr/>
        </p:nvSpPr>
        <p:spPr>
          <a:xfrm rot="2391246">
            <a:off x="4806216" y="3965550"/>
            <a:ext cx="637954" cy="3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239CAC-8274-0247-BE92-D1673D076805}"/>
              </a:ext>
            </a:extLst>
          </p:cNvPr>
          <p:cNvSpPr/>
          <p:nvPr/>
        </p:nvSpPr>
        <p:spPr>
          <a:xfrm>
            <a:off x="6031517" y="3182678"/>
            <a:ext cx="637954" cy="2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8928320-0890-674D-A3FA-19CED7B3CC77}"/>
              </a:ext>
            </a:extLst>
          </p:cNvPr>
          <p:cNvSpPr/>
          <p:nvPr/>
        </p:nvSpPr>
        <p:spPr>
          <a:xfrm rot="2709159">
            <a:off x="4603211" y="3838353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3625A29B-CD95-1347-B3AB-239345F12AD3}"/>
              </a:ext>
            </a:extLst>
          </p:cNvPr>
          <p:cNvSpPr/>
          <p:nvPr/>
        </p:nvSpPr>
        <p:spPr>
          <a:xfrm flipH="1">
            <a:off x="5719615" y="302731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5C4BC4A-A58F-B34A-877B-1340F1E79236}"/>
              </a:ext>
            </a:extLst>
          </p:cNvPr>
          <p:cNvSpPr/>
          <p:nvPr/>
        </p:nvSpPr>
        <p:spPr>
          <a:xfrm rot="376757">
            <a:off x="3426539" y="3076351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1004</TotalTime>
  <Words>39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30</cp:revision>
  <cp:lastPrinted>2020-01-17T19:01:33Z</cp:lastPrinted>
  <dcterms:created xsi:type="dcterms:W3CDTF">2019-12-06T02:24:42Z</dcterms:created>
  <dcterms:modified xsi:type="dcterms:W3CDTF">2021-01-08T20:44:30Z</dcterms:modified>
</cp:coreProperties>
</file>