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61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9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320845F-D1AE-5A40-821A-08E665A38DD5}"/>
              </a:ext>
            </a:extLst>
          </p:cNvPr>
          <p:cNvGrpSpPr/>
          <p:nvPr/>
        </p:nvGrpSpPr>
        <p:grpSpPr>
          <a:xfrm>
            <a:off x="258177" y="1614221"/>
            <a:ext cx="6811758" cy="3459338"/>
            <a:chOff x="620634" y="1201783"/>
            <a:chExt cx="7935539" cy="4030048"/>
          </a:xfrm>
        </p:grpSpPr>
        <p:sp>
          <p:nvSpPr>
            <p:cNvPr id="96" name="Rectangle 95"/>
            <p:cNvSpPr/>
            <p:nvPr/>
          </p:nvSpPr>
          <p:spPr>
            <a:xfrm rot="21254645">
              <a:off x="620634" y="1479076"/>
              <a:ext cx="1788264" cy="244069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208374">
              <a:off x="7004754" y="1593547"/>
              <a:ext cx="1515983" cy="325578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21561" y="1202604"/>
              <a:ext cx="7634612" cy="4029227"/>
              <a:chOff x="465624" y="1497770"/>
              <a:chExt cx="6096490" cy="3217471"/>
            </a:xfrm>
          </p:grpSpPr>
          <p:sp>
            <p:nvSpPr>
              <p:cNvPr id="73" name="Freeform 72"/>
              <p:cNvSpPr/>
              <p:nvPr/>
            </p:nvSpPr>
            <p:spPr>
              <a:xfrm>
                <a:off x="5405985" y="1580428"/>
                <a:ext cx="1156129" cy="140519"/>
              </a:xfrm>
              <a:custGeom>
                <a:avLst/>
                <a:gdLst>
                  <a:gd name="connsiteX0" fmla="*/ 0 w 1536970"/>
                  <a:gd name="connsiteY0" fmla="*/ 0 h 214008"/>
                  <a:gd name="connsiteX1" fmla="*/ 1536970 w 1536970"/>
                  <a:gd name="connsiteY1" fmla="*/ 0 h 214008"/>
                  <a:gd name="connsiteX2" fmla="*/ 1536970 w 1536970"/>
                  <a:gd name="connsiteY2" fmla="*/ 214008 h 214008"/>
                  <a:gd name="connsiteX3" fmla="*/ 1070042 w 1536970"/>
                  <a:gd name="connsiteY3" fmla="*/ 175098 h 214008"/>
                  <a:gd name="connsiteX4" fmla="*/ 1060314 w 1536970"/>
                  <a:gd name="connsiteY4" fmla="*/ 204281 h 214008"/>
                  <a:gd name="connsiteX5" fmla="*/ 690663 w 1536970"/>
                  <a:gd name="connsiteY5" fmla="*/ 145915 h 214008"/>
                  <a:gd name="connsiteX6" fmla="*/ 690663 w 1536970"/>
                  <a:gd name="connsiteY6" fmla="*/ 145915 h 214008"/>
                  <a:gd name="connsiteX7" fmla="*/ 330740 w 1536970"/>
                  <a:gd name="connsiteY7" fmla="*/ 97276 h 214008"/>
                  <a:gd name="connsiteX8" fmla="*/ 311285 w 1536970"/>
                  <a:gd name="connsiteY8" fmla="*/ 126459 h 214008"/>
                  <a:gd name="connsiteX9" fmla="*/ 0 w 1536970"/>
                  <a:gd name="connsiteY9" fmla="*/ 0 h 21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6970" h="214008">
                    <a:moveTo>
                      <a:pt x="0" y="0"/>
                    </a:moveTo>
                    <a:lnTo>
                      <a:pt x="1536970" y="0"/>
                    </a:lnTo>
                    <a:lnTo>
                      <a:pt x="1536970" y="214008"/>
                    </a:lnTo>
                    <a:lnTo>
                      <a:pt x="1070042" y="175098"/>
                    </a:lnTo>
                    <a:lnTo>
                      <a:pt x="1060314" y="204281"/>
                    </a:lnTo>
                    <a:lnTo>
                      <a:pt x="690663" y="145915"/>
                    </a:lnTo>
                    <a:lnTo>
                      <a:pt x="690663" y="145915"/>
                    </a:lnTo>
                    <a:lnTo>
                      <a:pt x="330740" y="97276"/>
                    </a:lnTo>
                    <a:lnTo>
                      <a:pt x="311285" y="12645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2291857" y="1497770"/>
                <a:ext cx="785721" cy="958470"/>
              </a:xfrm>
              <a:custGeom>
                <a:avLst/>
                <a:gdLst>
                  <a:gd name="connsiteX0" fmla="*/ 0 w 809897"/>
                  <a:gd name="connsiteY0" fmla="*/ 0 h 979715"/>
                  <a:gd name="connsiteX1" fmla="*/ 235131 w 809897"/>
                  <a:gd name="connsiteY1" fmla="*/ 365760 h 979715"/>
                  <a:gd name="connsiteX2" fmla="*/ 535577 w 809897"/>
                  <a:gd name="connsiteY2" fmla="*/ 692332 h 979715"/>
                  <a:gd name="connsiteX3" fmla="*/ 809897 w 809897"/>
                  <a:gd name="connsiteY3" fmla="*/ 979715 h 97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897" h="979715">
                    <a:moveTo>
                      <a:pt x="0" y="0"/>
                    </a:moveTo>
                    <a:cubicBezTo>
                      <a:pt x="72934" y="125185"/>
                      <a:pt x="145868" y="250371"/>
                      <a:pt x="235131" y="365760"/>
                    </a:cubicBezTo>
                    <a:cubicBezTo>
                      <a:pt x="324394" y="481149"/>
                      <a:pt x="439783" y="590006"/>
                      <a:pt x="535577" y="692332"/>
                    </a:cubicBezTo>
                    <a:cubicBezTo>
                      <a:pt x="631371" y="794658"/>
                      <a:pt x="809897" y="979715"/>
                      <a:pt x="809897" y="979715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2693714" y="1527536"/>
                <a:ext cx="520926" cy="699530"/>
              </a:xfrm>
              <a:custGeom>
                <a:avLst/>
                <a:gdLst>
                  <a:gd name="connsiteX0" fmla="*/ 0 w 457200"/>
                  <a:gd name="connsiteY0" fmla="*/ 0 h 613954"/>
                  <a:gd name="connsiteX1" fmla="*/ 326571 w 457200"/>
                  <a:gd name="connsiteY1" fmla="*/ 509452 h 613954"/>
                  <a:gd name="connsiteX2" fmla="*/ 457200 w 457200"/>
                  <a:gd name="connsiteY2" fmla="*/ 613954 h 613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13954">
                    <a:moveTo>
                      <a:pt x="0" y="0"/>
                    </a:moveTo>
                    <a:cubicBezTo>
                      <a:pt x="125185" y="203563"/>
                      <a:pt x="250371" y="407126"/>
                      <a:pt x="326571" y="509452"/>
                    </a:cubicBezTo>
                    <a:cubicBezTo>
                      <a:pt x="402771" y="611778"/>
                      <a:pt x="457200" y="613954"/>
                      <a:pt x="457200" y="613954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3632458" y="1585012"/>
                <a:ext cx="491159" cy="729298"/>
              </a:xfrm>
              <a:custGeom>
                <a:avLst/>
                <a:gdLst>
                  <a:gd name="connsiteX0" fmla="*/ 431074 w 431074"/>
                  <a:gd name="connsiteY0" fmla="*/ 0 h 640080"/>
                  <a:gd name="connsiteX1" fmla="*/ 300445 w 431074"/>
                  <a:gd name="connsiteY1" fmla="*/ 274320 h 640080"/>
                  <a:gd name="connsiteX2" fmla="*/ 143691 w 431074"/>
                  <a:gd name="connsiteY2" fmla="*/ 470263 h 640080"/>
                  <a:gd name="connsiteX3" fmla="*/ 0 w 431074"/>
                  <a:gd name="connsiteY3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074" h="640080">
                    <a:moveTo>
                      <a:pt x="431074" y="0"/>
                    </a:moveTo>
                    <a:cubicBezTo>
                      <a:pt x="389708" y="97971"/>
                      <a:pt x="348342" y="195943"/>
                      <a:pt x="300445" y="274320"/>
                    </a:cubicBezTo>
                    <a:cubicBezTo>
                      <a:pt x="252548" y="352697"/>
                      <a:pt x="193765" y="409303"/>
                      <a:pt x="143691" y="470263"/>
                    </a:cubicBezTo>
                    <a:cubicBezTo>
                      <a:pt x="93617" y="531223"/>
                      <a:pt x="0" y="640080"/>
                      <a:pt x="0" y="640080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3926213" y="1559700"/>
                <a:ext cx="622693" cy="920566"/>
              </a:xfrm>
              <a:custGeom>
                <a:avLst/>
                <a:gdLst>
                  <a:gd name="connsiteX0" fmla="*/ 796834 w 796834"/>
                  <a:gd name="connsiteY0" fmla="*/ 0 h 875211"/>
                  <a:gd name="connsiteX1" fmla="*/ 483325 w 796834"/>
                  <a:gd name="connsiteY1" fmla="*/ 418011 h 875211"/>
                  <a:gd name="connsiteX2" fmla="*/ 209005 w 796834"/>
                  <a:gd name="connsiteY2" fmla="*/ 679269 h 875211"/>
                  <a:gd name="connsiteX3" fmla="*/ 0 w 796834"/>
                  <a:gd name="connsiteY3" fmla="*/ 875211 h 875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6834" h="875211">
                    <a:moveTo>
                      <a:pt x="796834" y="0"/>
                    </a:moveTo>
                    <a:cubicBezTo>
                      <a:pt x="689065" y="152400"/>
                      <a:pt x="581296" y="304800"/>
                      <a:pt x="483325" y="418011"/>
                    </a:cubicBezTo>
                    <a:cubicBezTo>
                      <a:pt x="385353" y="531223"/>
                      <a:pt x="209005" y="679269"/>
                      <a:pt x="209005" y="679269"/>
                    </a:cubicBezTo>
                    <a:lnTo>
                      <a:pt x="0" y="875211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4997444" y="1796338"/>
                <a:ext cx="590147" cy="827337"/>
              </a:xfrm>
              <a:custGeom>
                <a:avLst/>
                <a:gdLst>
                  <a:gd name="connsiteX0" fmla="*/ 640080 w 640080"/>
                  <a:gd name="connsiteY0" fmla="*/ 0 h 770709"/>
                  <a:gd name="connsiteX1" fmla="*/ 365760 w 640080"/>
                  <a:gd name="connsiteY1" fmla="*/ 365760 h 770709"/>
                  <a:gd name="connsiteX2" fmla="*/ 0 w 640080"/>
                  <a:gd name="connsiteY2" fmla="*/ 770709 h 77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0080" h="770709">
                    <a:moveTo>
                      <a:pt x="640080" y="0"/>
                    </a:moveTo>
                    <a:cubicBezTo>
                      <a:pt x="556260" y="118654"/>
                      <a:pt x="472440" y="237309"/>
                      <a:pt x="365760" y="365760"/>
                    </a:cubicBezTo>
                    <a:cubicBezTo>
                      <a:pt x="259080" y="494211"/>
                      <a:pt x="0" y="770709"/>
                      <a:pt x="0" y="770709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4493514" y="1596186"/>
                <a:ext cx="579678" cy="921822"/>
              </a:xfrm>
              <a:custGeom>
                <a:avLst/>
                <a:gdLst>
                  <a:gd name="connsiteX0" fmla="*/ 457200 w 457200"/>
                  <a:gd name="connsiteY0" fmla="*/ 0 h 600892"/>
                  <a:gd name="connsiteX1" fmla="*/ 182880 w 457200"/>
                  <a:gd name="connsiteY1" fmla="*/ 404949 h 600892"/>
                  <a:gd name="connsiteX2" fmla="*/ 0 w 457200"/>
                  <a:gd name="connsiteY2" fmla="*/ 600892 h 60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00892">
                    <a:moveTo>
                      <a:pt x="457200" y="0"/>
                    </a:moveTo>
                    <a:cubicBezTo>
                      <a:pt x="358140" y="152400"/>
                      <a:pt x="259080" y="304800"/>
                      <a:pt x="182880" y="404949"/>
                    </a:cubicBezTo>
                    <a:cubicBezTo>
                      <a:pt x="106680" y="505098"/>
                      <a:pt x="0" y="600892"/>
                      <a:pt x="0" y="600892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161420" y="1549269"/>
                <a:ext cx="406959" cy="2997359"/>
              </a:xfrm>
              <a:custGeom>
                <a:avLst/>
                <a:gdLst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478604 w 2665379"/>
                  <a:gd name="connsiteY30" fmla="*/ 2821021 h 3589506"/>
                  <a:gd name="connsiteX31" fmla="*/ 1760706 w 2665379"/>
                  <a:gd name="connsiteY31" fmla="*/ 3122578 h 3589506"/>
                  <a:gd name="connsiteX32" fmla="*/ 2217906 w 2665379"/>
                  <a:gd name="connsiteY32" fmla="*/ 3365770 h 3589506"/>
                  <a:gd name="connsiteX33" fmla="*/ 2665379 w 2665379"/>
                  <a:gd name="connsiteY33" fmla="*/ 3589506 h 3589506"/>
                  <a:gd name="connsiteX34" fmla="*/ 0 w 2665379"/>
                  <a:gd name="connsiteY34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760706 w 2665379"/>
                  <a:gd name="connsiteY30" fmla="*/ 3122578 h 3589506"/>
                  <a:gd name="connsiteX31" fmla="*/ 2217906 w 2665379"/>
                  <a:gd name="connsiteY31" fmla="*/ 3365770 h 3589506"/>
                  <a:gd name="connsiteX32" fmla="*/ 2665379 w 2665379"/>
                  <a:gd name="connsiteY32" fmla="*/ 3589506 h 3589506"/>
                  <a:gd name="connsiteX33" fmla="*/ 0 w 2665379"/>
                  <a:gd name="connsiteY33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217906 w 2665379"/>
                  <a:gd name="connsiteY30" fmla="*/ 3365770 h 3589506"/>
                  <a:gd name="connsiteX31" fmla="*/ 2665379 w 2665379"/>
                  <a:gd name="connsiteY31" fmla="*/ 3589506 h 3589506"/>
                  <a:gd name="connsiteX32" fmla="*/ 0 w 2665379"/>
                  <a:gd name="connsiteY32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665379 w 2665379"/>
                  <a:gd name="connsiteY30" fmla="*/ 3589506 h 3589506"/>
                  <a:gd name="connsiteX31" fmla="*/ 0 w 2665379"/>
                  <a:gd name="connsiteY31" fmla="*/ 3579778 h 3589506"/>
                  <a:gd name="connsiteX0" fmla="*/ 0 w 1245140"/>
                  <a:gd name="connsiteY0" fmla="*/ 3579778 h 3579778"/>
                  <a:gd name="connsiteX1" fmla="*/ 340468 w 1245140"/>
                  <a:gd name="connsiteY1" fmla="*/ 3375497 h 3579778"/>
                  <a:gd name="connsiteX2" fmla="*/ 573932 w 1245140"/>
                  <a:gd name="connsiteY2" fmla="*/ 3151761 h 3579778"/>
                  <a:gd name="connsiteX3" fmla="*/ 739302 w 1245140"/>
                  <a:gd name="connsiteY3" fmla="*/ 2889114 h 3579778"/>
                  <a:gd name="connsiteX4" fmla="*/ 894945 w 1245140"/>
                  <a:gd name="connsiteY4" fmla="*/ 2500008 h 3579778"/>
                  <a:gd name="connsiteX5" fmla="*/ 1011676 w 1245140"/>
                  <a:gd name="connsiteY5" fmla="*/ 2149812 h 3579778"/>
                  <a:gd name="connsiteX6" fmla="*/ 1021404 w 1245140"/>
                  <a:gd name="connsiteY6" fmla="*/ 1750978 h 3579778"/>
                  <a:gd name="connsiteX7" fmla="*/ 933855 w 1245140"/>
                  <a:gd name="connsiteY7" fmla="*/ 797668 h 3579778"/>
                  <a:gd name="connsiteX8" fmla="*/ 875489 w 1245140"/>
                  <a:gd name="connsiteY8" fmla="*/ 466927 h 3579778"/>
                  <a:gd name="connsiteX9" fmla="*/ 982494 w 1245140"/>
                  <a:gd name="connsiteY9" fmla="*/ 807395 h 3579778"/>
                  <a:gd name="connsiteX10" fmla="*/ 1031132 w 1245140"/>
                  <a:gd name="connsiteY10" fmla="*/ 612842 h 3579778"/>
                  <a:gd name="connsiteX11" fmla="*/ 1031132 w 1245140"/>
                  <a:gd name="connsiteY11" fmla="*/ 340468 h 3579778"/>
                  <a:gd name="connsiteX12" fmla="*/ 1040859 w 1245140"/>
                  <a:gd name="connsiteY12" fmla="*/ 126459 h 3579778"/>
                  <a:gd name="connsiteX13" fmla="*/ 943583 w 1245140"/>
                  <a:gd name="connsiteY13" fmla="*/ 126459 h 3579778"/>
                  <a:gd name="connsiteX14" fmla="*/ 943583 w 1245140"/>
                  <a:gd name="connsiteY14" fmla="*/ 126459 h 3579778"/>
                  <a:gd name="connsiteX15" fmla="*/ 1021404 w 1245140"/>
                  <a:gd name="connsiteY15" fmla="*/ 29183 h 3579778"/>
                  <a:gd name="connsiteX16" fmla="*/ 1108953 w 1245140"/>
                  <a:gd name="connsiteY16" fmla="*/ 0 h 3579778"/>
                  <a:gd name="connsiteX17" fmla="*/ 1215957 w 1245140"/>
                  <a:gd name="connsiteY17" fmla="*/ 68093 h 3579778"/>
                  <a:gd name="connsiteX18" fmla="*/ 1215957 w 1245140"/>
                  <a:gd name="connsiteY18" fmla="*/ 68093 h 3579778"/>
                  <a:gd name="connsiteX19" fmla="*/ 1089498 w 1245140"/>
                  <a:gd name="connsiteY19" fmla="*/ 126459 h 3579778"/>
                  <a:gd name="connsiteX20" fmla="*/ 1070042 w 1245140"/>
                  <a:gd name="connsiteY20" fmla="*/ 603114 h 3579778"/>
                  <a:gd name="connsiteX21" fmla="*/ 1108953 w 1245140"/>
                  <a:gd name="connsiteY21" fmla="*/ 680936 h 3579778"/>
                  <a:gd name="connsiteX22" fmla="*/ 1177047 w 1245140"/>
                  <a:gd name="connsiteY22" fmla="*/ 554476 h 3579778"/>
                  <a:gd name="connsiteX23" fmla="*/ 1215957 w 1245140"/>
                  <a:gd name="connsiteY23" fmla="*/ 262646 h 3579778"/>
                  <a:gd name="connsiteX24" fmla="*/ 1225685 w 1245140"/>
                  <a:gd name="connsiteY24" fmla="*/ 466927 h 3579778"/>
                  <a:gd name="connsiteX25" fmla="*/ 1167319 w 1245140"/>
                  <a:gd name="connsiteY25" fmla="*/ 642025 h 3579778"/>
                  <a:gd name="connsiteX26" fmla="*/ 1167319 w 1245140"/>
                  <a:gd name="connsiteY26" fmla="*/ 826851 h 3579778"/>
                  <a:gd name="connsiteX27" fmla="*/ 1128408 w 1245140"/>
                  <a:gd name="connsiteY27" fmla="*/ 1313234 h 3579778"/>
                  <a:gd name="connsiteX28" fmla="*/ 1177047 w 1245140"/>
                  <a:gd name="connsiteY28" fmla="*/ 1906621 h 3579778"/>
                  <a:gd name="connsiteX29" fmla="*/ 1245140 w 1245140"/>
                  <a:gd name="connsiteY29" fmla="*/ 2266544 h 3579778"/>
                  <a:gd name="connsiteX30" fmla="*/ 0 w 1245140"/>
                  <a:gd name="connsiteY30" fmla="*/ 3579778 h 3579778"/>
                  <a:gd name="connsiteX0" fmla="*/ 904672 w 904672"/>
                  <a:gd name="connsiteY0" fmla="*/ 2266544 h 3375497"/>
                  <a:gd name="connsiteX1" fmla="*/ 0 w 904672"/>
                  <a:gd name="connsiteY1" fmla="*/ 3375497 h 3375497"/>
                  <a:gd name="connsiteX2" fmla="*/ 233464 w 904672"/>
                  <a:gd name="connsiteY2" fmla="*/ 3151761 h 3375497"/>
                  <a:gd name="connsiteX3" fmla="*/ 398834 w 904672"/>
                  <a:gd name="connsiteY3" fmla="*/ 2889114 h 3375497"/>
                  <a:gd name="connsiteX4" fmla="*/ 554477 w 904672"/>
                  <a:gd name="connsiteY4" fmla="*/ 2500008 h 3375497"/>
                  <a:gd name="connsiteX5" fmla="*/ 671208 w 904672"/>
                  <a:gd name="connsiteY5" fmla="*/ 2149812 h 3375497"/>
                  <a:gd name="connsiteX6" fmla="*/ 680936 w 904672"/>
                  <a:gd name="connsiteY6" fmla="*/ 1750978 h 3375497"/>
                  <a:gd name="connsiteX7" fmla="*/ 593387 w 904672"/>
                  <a:gd name="connsiteY7" fmla="*/ 797668 h 3375497"/>
                  <a:gd name="connsiteX8" fmla="*/ 535021 w 904672"/>
                  <a:gd name="connsiteY8" fmla="*/ 466927 h 3375497"/>
                  <a:gd name="connsiteX9" fmla="*/ 642026 w 904672"/>
                  <a:gd name="connsiteY9" fmla="*/ 807395 h 3375497"/>
                  <a:gd name="connsiteX10" fmla="*/ 690664 w 904672"/>
                  <a:gd name="connsiteY10" fmla="*/ 612842 h 3375497"/>
                  <a:gd name="connsiteX11" fmla="*/ 690664 w 904672"/>
                  <a:gd name="connsiteY11" fmla="*/ 340468 h 3375497"/>
                  <a:gd name="connsiteX12" fmla="*/ 700391 w 904672"/>
                  <a:gd name="connsiteY12" fmla="*/ 126459 h 3375497"/>
                  <a:gd name="connsiteX13" fmla="*/ 603115 w 904672"/>
                  <a:gd name="connsiteY13" fmla="*/ 126459 h 3375497"/>
                  <a:gd name="connsiteX14" fmla="*/ 603115 w 904672"/>
                  <a:gd name="connsiteY14" fmla="*/ 126459 h 3375497"/>
                  <a:gd name="connsiteX15" fmla="*/ 680936 w 904672"/>
                  <a:gd name="connsiteY15" fmla="*/ 29183 h 3375497"/>
                  <a:gd name="connsiteX16" fmla="*/ 768485 w 904672"/>
                  <a:gd name="connsiteY16" fmla="*/ 0 h 3375497"/>
                  <a:gd name="connsiteX17" fmla="*/ 875489 w 904672"/>
                  <a:gd name="connsiteY17" fmla="*/ 68093 h 3375497"/>
                  <a:gd name="connsiteX18" fmla="*/ 875489 w 904672"/>
                  <a:gd name="connsiteY18" fmla="*/ 68093 h 3375497"/>
                  <a:gd name="connsiteX19" fmla="*/ 749030 w 904672"/>
                  <a:gd name="connsiteY19" fmla="*/ 126459 h 3375497"/>
                  <a:gd name="connsiteX20" fmla="*/ 729574 w 904672"/>
                  <a:gd name="connsiteY20" fmla="*/ 603114 h 3375497"/>
                  <a:gd name="connsiteX21" fmla="*/ 768485 w 904672"/>
                  <a:gd name="connsiteY21" fmla="*/ 680936 h 3375497"/>
                  <a:gd name="connsiteX22" fmla="*/ 836579 w 904672"/>
                  <a:gd name="connsiteY22" fmla="*/ 554476 h 3375497"/>
                  <a:gd name="connsiteX23" fmla="*/ 875489 w 904672"/>
                  <a:gd name="connsiteY23" fmla="*/ 262646 h 3375497"/>
                  <a:gd name="connsiteX24" fmla="*/ 885217 w 904672"/>
                  <a:gd name="connsiteY24" fmla="*/ 466927 h 3375497"/>
                  <a:gd name="connsiteX25" fmla="*/ 826851 w 904672"/>
                  <a:gd name="connsiteY25" fmla="*/ 642025 h 3375497"/>
                  <a:gd name="connsiteX26" fmla="*/ 826851 w 904672"/>
                  <a:gd name="connsiteY26" fmla="*/ 826851 h 3375497"/>
                  <a:gd name="connsiteX27" fmla="*/ 787940 w 904672"/>
                  <a:gd name="connsiteY27" fmla="*/ 1313234 h 3375497"/>
                  <a:gd name="connsiteX28" fmla="*/ 836579 w 904672"/>
                  <a:gd name="connsiteY28" fmla="*/ 1906621 h 3375497"/>
                  <a:gd name="connsiteX29" fmla="*/ 904672 w 904672"/>
                  <a:gd name="connsiteY29" fmla="*/ 2266544 h 3375497"/>
                  <a:gd name="connsiteX0" fmla="*/ 671208 w 671208"/>
                  <a:gd name="connsiteY0" fmla="*/ 2266544 h 3151761"/>
                  <a:gd name="connsiteX1" fmla="*/ 0 w 671208"/>
                  <a:gd name="connsiteY1" fmla="*/ 3151761 h 3151761"/>
                  <a:gd name="connsiteX2" fmla="*/ 165370 w 671208"/>
                  <a:gd name="connsiteY2" fmla="*/ 2889114 h 3151761"/>
                  <a:gd name="connsiteX3" fmla="*/ 321013 w 671208"/>
                  <a:gd name="connsiteY3" fmla="*/ 2500008 h 3151761"/>
                  <a:gd name="connsiteX4" fmla="*/ 437744 w 671208"/>
                  <a:gd name="connsiteY4" fmla="*/ 2149812 h 3151761"/>
                  <a:gd name="connsiteX5" fmla="*/ 447472 w 671208"/>
                  <a:gd name="connsiteY5" fmla="*/ 1750978 h 3151761"/>
                  <a:gd name="connsiteX6" fmla="*/ 359923 w 671208"/>
                  <a:gd name="connsiteY6" fmla="*/ 797668 h 3151761"/>
                  <a:gd name="connsiteX7" fmla="*/ 301557 w 671208"/>
                  <a:gd name="connsiteY7" fmla="*/ 466927 h 3151761"/>
                  <a:gd name="connsiteX8" fmla="*/ 408562 w 671208"/>
                  <a:gd name="connsiteY8" fmla="*/ 807395 h 3151761"/>
                  <a:gd name="connsiteX9" fmla="*/ 457200 w 671208"/>
                  <a:gd name="connsiteY9" fmla="*/ 612842 h 3151761"/>
                  <a:gd name="connsiteX10" fmla="*/ 457200 w 671208"/>
                  <a:gd name="connsiteY10" fmla="*/ 340468 h 3151761"/>
                  <a:gd name="connsiteX11" fmla="*/ 466927 w 671208"/>
                  <a:gd name="connsiteY11" fmla="*/ 126459 h 3151761"/>
                  <a:gd name="connsiteX12" fmla="*/ 369651 w 671208"/>
                  <a:gd name="connsiteY12" fmla="*/ 126459 h 3151761"/>
                  <a:gd name="connsiteX13" fmla="*/ 369651 w 671208"/>
                  <a:gd name="connsiteY13" fmla="*/ 126459 h 3151761"/>
                  <a:gd name="connsiteX14" fmla="*/ 447472 w 671208"/>
                  <a:gd name="connsiteY14" fmla="*/ 29183 h 3151761"/>
                  <a:gd name="connsiteX15" fmla="*/ 535021 w 671208"/>
                  <a:gd name="connsiteY15" fmla="*/ 0 h 3151761"/>
                  <a:gd name="connsiteX16" fmla="*/ 642025 w 671208"/>
                  <a:gd name="connsiteY16" fmla="*/ 68093 h 3151761"/>
                  <a:gd name="connsiteX17" fmla="*/ 642025 w 671208"/>
                  <a:gd name="connsiteY17" fmla="*/ 68093 h 3151761"/>
                  <a:gd name="connsiteX18" fmla="*/ 515566 w 671208"/>
                  <a:gd name="connsiteY18" fmla="*/ 126459 h 3151761"/>
                  <a:gd name="connsiteX19" fmla="*/ 496110 w 671208"/>
                  <a:gd name="connsiteY19" fmla="*/ 603114 h 3151761"/>
                  <a:gd name="connsiteX20" fmla="*/ 535021 w 671208"/>
                  <a:gd name="connsiteY20" fmla="*/ 680936 h 3151761"/>
                  <a:gd name="connsiteX21" fmla="*/ 603115 w 671208"/>
                  <a:gd name="connsiteY21" fmla="*/ 554476 h 3151761"/>
                  <a:gd name="connsiteX22" fmla="*/ 642025 w 671208"/>
                  <a:gd name="connsiteY22" fmla="*/ 262646 h 3151761"/>
                  <a:gd name="connsiteX23" fmla="*/ 651753 w 671208"/>
                  <a:gd name="connsiteY23" fmla="*/ 466927 h 3151761"/>
                  <a:gd name="connsiteX24" fmla="*/ 593387 w 671208"/>
                  <a:gd name="connsiteY24" fmla="*/ 642025 h 3151761"/>
                  <a:gd name="connsiteX25" fmla="*/ 593387 w 671208"/>
                  <a:gd name="connsiteY25" fmla="*/ 826851 h 3151761"/>
                  <a:gd name="connsiteX26" fmla="*/ 554476 w 671208"/>
                  <a:gd name="connsiteY26" fmla="*/ 1313234 h 3151761"/>
                  <a:gd name="connsiteX27" fmla="*/ 603115 w 671208"/>
                  <a:gd name="connsiteY27" fmla="*/ 1906621 h 3151761"/>
                  <a:gd name="connsiteX28" fmla="*/ 671208 w 671208"/>
                  <a:gd name="connsiteY28" fmla="*/ 2266544 h 3151761"/>
                  <a:gd name="connsiteX0" fmla="*/ 505838 w 505838"/>
                  <a:gd name="connsiteY0" fmla="*/ 2266544 h 2889114"/>
                  <a:gd name="connsiteX1" fmla="*/ 0 w 505838"/>
                  <a:gd name="connsiteY1" fmla="*/ 2889114 h 2889114"/>
                  <a:gd name="connsiteX2" fmla="*/ 155643 w 505838"/>
                  <a:gd name="connsiteY2" fmla="*/ 2500008 h 2889114"/>
                  <a:gd name="connsiteX3" fmla="*/ 272374 w 505838"/>
                  <a:gd name="connsiteY3" fmla="*/ 2149812 h 2889114"/>
                  <a:gd name="connsiteX4" fmla="*/ 282102 w 505838"/>
                  <a:gd name="connsiteY4" fmla="*/ 1750978 h 2889114"/>
                  <a:gd name="connsiteX5" fmla="*/ 194553 w 505838"/>
                  <a:gd name="connsiteY5" fmla="*/ 797668 h 2889114"/>
                  <a:gd name="connsiteX6" fmla="*/ 136187 w 505838"/>
                  <a:gd name="connsiteY6" fmla="*/ 466927 h 2889114"/>
                  <a:gd name="connsiteX7" fmla="*/ 243192 w 505838"/>
                  <a:gd name="connsiteY7" fmla="*/ 807395 h 2889114"/>
                  <a:gd name="connsiteX8" fmla="*/ 291830 w 505838"/>
                  <a:gd name="connsiteY8" fmla="*/ 612842 h 2889114"/>
                  <a:gd name="connsiteX9" fmla="*/ 291830 w 505838"/>
                  <a:gd name="connsiteY9" fmla="*/ 340468 h 2889114"/>
                  <a:gd name="connsiteX10" fmla="*/ 301557 w 505838"/>
                  <a:gd name="connsiteY10" fmla="*/ 126459 h 2889114"/>
                  <a:gd name="connsiteX11" fmla="*/ 204281 w 505838"/>
                  <a:gd name="connsiteY11" fmla="*/ 126459 h 2889114"/>
                  <a:gd name="connsiteX12" fmla="*/ 204281 w 505838"/>
                  <a:gd name="connsiteY12" fmla="*/ 126459 h 2889114"/>
                  <a:gd name="connsiteX13" fmla="*/ 282102 w 505838"/>
                  <a:gd name="connsiteY13" fmla="*/ 29183 h 2889114"/>
                  <a:gd name="connsiteX14" fmla="*/ 369651 w 505838"/>
                  <a:gd name="connsiteY14" fmla="*/ 0 h 2889114"/>
                  <a:gd name="connsiteX15" fmla="*/ 476655 w 505838"/>
                  <a:gd name="connsiteY15" fmla="*/ 68093 h 2889114"/>
                  <a:gd name="connsiteX16" fmla="*/ 476655 w 505838"/>
                  <a:gd name="connsiteY16" fmla="*/ 68093 h 2889114"/>
                  <a:gd name="connsiteX17" fmla="*/ 350196 w 505838"/>
                  <a:gd name="connsiteY17" fmla="*/ 126459 h 2889114"/>
                  <a:gd name="connsiteX18" fmla="*/ 330740 w 505838"/>
                  <a:gd name="connsiteY18" fmla="*/ 603114 h 2889114"/>
                  <a:gd name="connsiteX19" fmla="*/ 369651 w 505838"/>
                  <a:gd name="connsiteY19" fmla="*/ 680936 h 2889114"/>
                  <a:gd name="connsiteX20" fmla="*/ 437745 w 505838"/>
                  <a:gd name="connsiteY20" fmla="*/ 554476 h 2889114"/>
                  <a:gd name="connsiteX21" fmla="*/ 476655 w 505838"/>
                  <a:gd name="connsiteY21" fmla="*/ 262646 h 2889114"/>
                  <a:gd name="connsiteX22" fmla="*/ 486383 w 505838"/>
                  <a:gd name="connsiteY22" fmla="*/ 466927 h 2889114"/>
                  <a:gd name="connsiteX23" fmla="*/ 428017 w 505838"/>
                  <a:gd name="connsiteY23" fmla="*/ 642025 h 2889114"/>
                  <a:gd name="connsiteX24" fmla="*/ 428017 w 505838"/>
                  <a:gd name="connsiteY24" fmla="*/ 826851 h 2889114"/>
                  <a:gd name="connsiteX25" fmla="*/ 389106 w 505838"/>
                  <a:gd name="connsiteY25" fmla="*/ 1313234 h 2889114"/>
                  <a:gd name="connsiteX26" fmla="*/ 437745 w 505838"/>
                  <a:gd name="connsiteY26" fmla="*/ 1906621 h 2889114"/>
                  <a:gd name="connsiteX27" fmla="*/ 505838 w 505838"/>
                  <a:gd name="connsiteY27" fmla="*/ 2266544 h 2889114"/>
                  <a:gd name="connsiteX0" fmla="*/ 369651 w 369651"/>
                  <a:gd name="connsiteY0" fmla="*/ 2266544 h 2500008"/>
                  <a:gd name="connsiteX1" fmla="*/ 19456 w 369651"/>
                  <a:gd name="connsiteY1" fmla="*/ 2500008 h 2500008"/>
                  <a:gd name="connsiteX2" fmla="*/ 136187 w 369651"/>
                  <a:gd name="connsiteY2" fmla="*/ 2149812 h 2500008"/>
                  <a:gd name="connsiteX3" fmla="*/ 145915 w 369651"/>
                  <a:gd name="connsiteY3" fmla="*/ 1750978 h 2500008"/>
                  <a:gd name="connsiteX4" fmla="*/ 58366 w 369651"/>
                  <a:gd name="connsiteY4" fmla="*/ 797668 h 2500008"/>
                  <a:gd name="connsiteX5" fmla="*/ 0 w 369651"/>
                  <a:gd name="connsiteY5" fmla="*/ 466927 h 2500008"/>
                  <a:gd name="connsiteX6" fmla="*/ 107005 w 369651"/>
                  <a:gd name="connsiteY6" fmla="*/ 807395 h 2500008"/>
                  <a:gd name="connsiteX7" fmla="*/ 155643 w 369651"/>
                  <a:gd name="connsiteY7" fmla="*/ 612842 h 2500008"/>
                  <a:gd name="connsiteX8" fmla="*/ 155643 w 369651"/>
                  <a:gd name="connsiteY8" fmla="*/ 340468 h 2500008"/>
                  <a:gd name="connsiteX9" fmla="*/ 165370 w 369651"/>
                  <a:gd name="connsiteY9" fmla="*/ 126459 h 2500008"/>
                  <a:gd name="connsiteX10" fmla="*/ 68094 w 369651"/>
                  <a:gd name="connsiteY10" fmla="*/ 126459 h 2500008"/>
                  <a:gd name="connsiteX11" fmla="*/ 68094 w 369651"/>
                  <a:gd name="connsiteY11" fmla="*/ 126459 h 2500008"/>
                  <a:gd name="connsiteX12" fmla="*/ 145915 w 369651"/>
                  <a:gd name="connsiteY12" fmla="*/ 29183 h 2500008"/>
                  <a:gd name="connsiteX13" fmla="*/ 233464 w 369651"/>
                  <a:gd name="connsiteY13" fmla="*/ 0 h 2500008"/>
                  <a:gd name="connsiteX14" fmla="*/ 340468 w 369651"/>
                  <a:gd name="connsiteY14" fmla="*/ 68093 h 2500008"/>
                  <a:gd name="connsiteX15" fmla="*/ 340468 w 369651"/>
                  <a:gd name="connsiteY15" fmla="*/ 68093 h 2500008"/>
                  <a:gd name="connsiteX16" fmla="*/ 214009 w 369651"/>
                  <a:gd name="connsiteY16" fmla="*/ 126459 h 2500008"/>
                  <a:gd name="connsiteX17" fmla="*/ 194553 w 369651"/>
                  <a:gd name="connsiteY17" fmla="*/ 603114 h 2500008"/>
                  <a:gd name="connsiteX18" fmla="*/ 233464 w 369651"/>
                  <a:gd name="connsiteY18" fmla="*/ 680936 h 2500008"/>
                  <a:gd name="connsiteX19" fmla="*/ 301558 w 369651"/>
                  <a:gd name="connsiteY19" fmla="*/ 554476 h 2500008"/>
                  <a:gd name="connsiteX20" fmla="*/ 340468 w 369651"/>
                  <a:gd name="connsiteY20" fmla="*/ 262646 h 2500008"/>
                  <a:gd name="connsiteX21" fmla="*/ 350196 w 369651"/>
                  <a:gd name="connsiteY21" fmla="*/ 466927 h 2500008"/>
                  <a:gd name="connsiteX22" fmla="*/ 291830 w 369651"/>
                  <a:gd name="connsiteY22" fmla="*/ 642025 h 2500008"/>
                  <a:gd name="connsiteX23" fmla="*/ 291830 w 369651"/>
                  <a:gd name="connsiteY23" fmla="*/ 826851 h 2500008"/>
                  <a:gd name="connsiteX24" fmla="*/ 252919 w 369651"/>
                  <a:gd name="connsiteY24" fmla="*/ 1313234 h 2500008"/>
                  <a:gd name="connsiteX25" fmla="*/ 301558 w 369651"/>
                  <a:gd name="connsiteY25" fmla="*/ 1906621 h 2500008"/>
                  <a:gd name="connsiteX26" fmla="*/ 369651 w 369651"/>
                  <a:gd name="connsiteY26" fmla="*/ 2266544 h 2500008"/>
                  <a:gd name="connsiteX0" fmla="*/ 301558 w 350196"/>
                  <a:gd name="connsiteY0" fmla="*/ 1906621 h 2500008"/>
                  <a:gd name="connsiteX1" fmla="*/ 19456 w 350196"/>
                  <a:gd name="connsiteY1" fmla="*/ 2500008 h 2500008"/>
                  <a:gd name="connsiteX2" fmla="*/ 136187 w 350196"/>
                  <a:gd name="connsiteY2" fmla="*/ 2149812 h 2500008"/>
                  <a:gd name="connsiteX3" fmla="*/ 145915 w 350196"/>
                  <a:gd name="connsiteY3" fmla="*/ 1750978 h 2500008"/>
                  <a:gd name="connsiteX4" fmla="*/ 58366 w 350196"/>
                  <a:gd name="connsiteY4" fmla="*/ 797668 h 2500008"/>
                  <a:gd name="connsiteX5" fmla="*/ 0 w 350196"/>
                  <a:gd name="connsiteY5" fmla="*/ 466927 h 2500008"/>
                  <a:gd name="connsiteX6" fmla="*/ 107005 w 350196"/>
                  <a:gd name="connsiteY6" fmla="*/ 807395 h 2500008"/>
                  <a:gd name="connsiteX7" fmla="*/ 155643 w 350196"/>
                  <a:gd name="connsiteY7" fmla="*/ 612842 h 2500008"/>
                  <a:gd name="connsiteX8" fmla="*/ 155643 w 350196"/>
                  <a:gd name="connsiteY8" fmla="*/ 340468 h 2500008"/>
                  <a:gd name="connsiteX9" fmla="*/ 165370 w 350196"/>
                  <a:gd name="connsiteY9" fmla="*/ 126459 h 2500008"/>
                  <a:gd name="connsiteX10" fmla="*/ 68094 w 350196"/>
                  <a:gd name="connsiteY10" fmla="*/ 126459 h 2500008"/>
                  <a:gd name="connsiteX11" fmla="*/ 68094 w 350196"/>
                  <a:gd name="connsiteY11" fmla="*/ 126459 h 2500008"/>
                  <a:gd name="connsiteX12" fmla="*/ 145915 w 350196"/>
                  <a:gd name="connsiteY12" fmla="*/ 29183 h 2500008"/>
                  <a:gd name="connsiteX13" fmla="*/ 233464 w 350196"/>
                  <a:gd name="connsiteY13" fmla="*/ 0 h 2500008"/>
                  <a:gd name="connsiteX14" fmla="*/ 340468 w 350196"/>
                  <a:gd name="connsiteY14" fmla="*/ 68093 h 2500008"/>
                  <a:gd name="connsiteX15" fmla="*/ 340468 w 350196"/>
                  <a:gd name="connsiteY15" fmla="*/ 68093 h 2500008"/>
                  <a:gd name="connsiteX16" fmla="*/ 214009 w 350196"/>
                  <a:gd name="connsiteY16" fmla="*/ 126459 h 2500008"/>
                  <a:gd name="connsiteX17" fmla="*/ 194553 w 350196"/>
                  <a:gd name="connsiteY17" fmla="*/ 603114 h 2500008"/>
                  <a:gd name="connsiteX18" fmla="*/ 233464 w 350196"/>
                  <a:gd name="connsiteY18" fmla="*/ 680936 h 2500008"/>
                  <a:gd name="connsiteX19" fmla="*/ 301558 w 350196"/>
                  <a:gd name="connsiteY19" fmla="*/ 554476 h 2500008"/>
                  <a:gd name="connsiteX20" fmla="*/ 340468 w 350196"/>
                  <a:gd name="connsiteY20" fmla="*/ 262646 h 2500008"/>
                  <a:gd name="connsiteX21" fmla="*/ 350196 w 350196"/>
                  <a:gd name="connsiteY21" fmla="*/ 466927 h 2500008"/>
                  <a:gd name="connsiteX22" fmla="*/ 291830 w 350196"/>
                  <a:gd name="connsiteY22" fmla="*/ 642025 h 2500008"/>
                  <a:gd name="connsiteX23" fmla="*/ 291830 w 350196"/>
                  <a:gd name="connsiteY23" fmla="*/ 826851 h 2500008"/>
                  <a:gd name="connsiteX24" fmla="*/ 252919 w 350196"/>
                  <a:gd name="connsiteY24" fmla="*/ 1313234 h 2500008"/>
                  <a:gd name="connsiteX25" fmla="*/ 301558 w 350196"/>
                  <a:gd name="connsiteY25" fmla="*/ 1906621 h 2500008"/>
                  <a:gd name="connsiteX0" fmla="*/ 301558 w 350196"/>
                  <a:gd name="connsiteY0" fmla="*/ 1906621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301558 w 350196"/>
                  <a:gd name="connsiteY25" fmla="*/ 1906621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260461 w 350196"/>
                  <a:gd name="connsiteY25" fmla="*/ 1937444 h 248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50196" h="2489734">
                    <a:moveTo>
                      <a:pt x="260461" y="1937444"/>
                    </a:moveTo>
                    <a:lnTo>
                      <a:pt x="142746" y="2489734"/>
                    </a:lnTo>
                    <a:lnTo>
                      <a:pt x="136187" y="2149812"/>
                    </a:lnTo>
                    <a:lnTo>
                      <a:pt x="145915" y="1750978"/>
                    </a:lnTo>
                    <a:lnTo>
                      <a:pt x="58366" y="797668"/>
                    </a:lnTo>
                    <a:lnTo>
                      <a:pt x="0" y="466927"/>
                    </a:lnTo>
                    <a:lnTo>
                      <a:pt x="107005" y="807395"/>
                    </a:lnTo>
                    <a:lnTo>
                      <a:pt x="155643" y="612842"/>
                    </a:lnTo>
                    <a:lnTo>
                      <a:pt x="155643" y="340468"/>
                    </a:lnTo>
                    <a:lnTo>
                      <a:pt x="165370" y="126459"/>
                    </a:lnTo>
                    <a:lnTo>
                      <a:pt x="68094" y="126459"/>
                    </a:lnTo>
                    <a:lnTo>
                      <a:pt x="68094" y="126459"/>
                    </a:lnTo>
                    <a:lnTo>
                      <a:pt x="145915" y="29183"/>
                    </a:lnTo>
                    <a:lnTo>
                      <a:pt x="233464" y="0"/>
                    </a:lnTo>
                    <a:lnTo>
                      <a:pt x="340468" y="68093"/>
                    </a:lnTo>
                    <a:lnTo>
                      <a:pt x="340468" y="68093"/>
                    </a:lnTo>
                    <a:lnTo>
                      <a:pt x="214009" y="126459"/>
                    </a:lnTo>
                    <a:lnTo>
                      <a:pt x="194553" y="603114"/>
                    </a:lnTo>
                    <a:lnTo>
                      <a:pt x="233464" y="680936"/>
                    </a:lnTo>
                    <a:lnTo>
                      <a:pt x="301558" y="554476"/>
                    </a:lnTo>
                    <a:lnTo>
                      <a:pt x="340468" y="262646"/>
                    </a:lnTo>
                    <a:lnTo>
                      <a:pt x="350196" y="466927"/>
                    </a:lnTo>
                    <a:lnTo>
                      <a:pt x="291830" y="642025"/>
                    </a:lnTo>
                    <a:lnTo>
                      <a:pt x="291830" y="826851"/>
                    </a:lnTo>
                    <a:lnTo>
                      <a:pt x="252919" y="1313234"/>
                    </a:lnTo>
                    <a:lnTo>
                      <a:pt x="260461" y="193744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222977" y="2621206"/>
                <a:ext cx="374599" cy="1112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65624" y="1831439"/>
                <a:ext cx="491159" cy="848366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11034" y="333103"/>
                      <a:pt x="182880" y="457200"/>
                    </a:cubicBezTo>
                    <a:cubicBezTo>
                      <a:pt x="254726" y="581297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937478" y="1739120"/>
                <a:ext cx="555110" cy="874125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202086 w 431074"/>
                  <a:gd name="connsiteY1" fmla="*/ 430069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30240" y="305972"/>
                      <a:pt x="202086" y="430069"/>
                    </a:cubicBezTo>
                    <a:cubicBezTo>
                      <a:pt x="273932" y="554166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221378" y="1716168"/>
                <a:ext cx="824059" cy="970095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95314 w 431074"/>
                  <a:gd name="connsiteY1" fmla="*/ 438189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23468" y="314092"/>
                      <a:pt x="195314" y="438189"/>
                    </a:cubicBezTo>
                    <a:cubicBezTo>
                      <a:pt x="267160" y="562286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1646898" y="1608411"/>
                <a:ext cx="773518" cy="972461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94799 w 431074"/>
                  <a:gd name="connsiteY1" fmla="*/ 430395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22953" y="306298"/>
                      <a:pt x="194799" y="430395"/>
                    </a:cubicBezTo>
                    <a:cubicBezTo>
                      <a:pt x="266645" y="554492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1929687" y="1528555"/>
                <a:ext cx="730647" cy="885958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77377 w 431074"/>
                  <a:gd name="connsiteY1" fmla="*/ 422702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05531" y="298605"/>
                      <a:pt x="177377" y="422702"/>
                    </a:cubicBezTo>
                    <a:cubicBezTo>
                      <a:pt x="249223" y="546799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5498138" y="1848380"/>
                <a:ext cx="458625" cy="764865"/>
              </a:xfrm>
              <a:custGeom>
                <a:avLst/>
                <a:gdLst>
                  <a:gd name="connsiteX0" fmla="*/ 457200 w 457200"/>
                  <a:gd name="connsiteY0" fmla="*/ 0 h 627017"/>
                  <a:gd name="connsiteX1" fmla="*/ 117566 w 457200"/>
                  <a:gd name="connsiteY1" fmla="*/ 483325 h 627017"/>
                  <a:gd name="connsiteX2" fmla="*/ 0 w 457200"/>
                  <a:gd name="connsiteY2" fmla="*/ 627017 h 627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27017">
                    <a:moveTo>
                      <a:pt x="457200" y="0"/>
                    </a:moveTo>
                    <a:cubicBezTo>
                      <a:pt x="325483" y="189411"/>
                      <a:pt x="193766" y="378822"/>
                      <a:pt x="117566" y="483325"/>
                    </a:cubicBezTo>
                    <a:cubicBezTo>
                      <a:pt x="41366" y="587828"/>
                      <a:pt x="0" y="627017"/>
                      <a:pt x="0" y="627017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293796" y="2708362"/>
                <a:ext cx="246558" cy="2006879"/>
              </a:xfrm>
              <a:custGeom>
                <a:avLst/>
                <a:gdLst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478604 w 2665379"/>
                  <a:gd name="connsiteY30" fmla="*/ 2821021 h 3589506"/>
                  <a:gd name="connsiteX31" fmla="*/ 1760706 w 2665379"/>
                  <a:gd name="connsiteY31" fmla="*/ 3122578 h 3589506"/>
                  <a:gd name="connsiteX32" fmla="*/ 2217906 w 2665379"/>
                  <a:gd name="connsiteY32" fmla="*/ 3365770 h 3589506"/>
                  <a:gd name="connsiteX33" fmla="*/ 2665379 w 2665379"/>
                  <a:gd name="connsiteY33" fmla="*/ 3589506 h 3589506"/>
                  <a:gd name="connsiteX34" fmla="*/ 0 w 2665379"/>
                  <a:gd name="connsiteY34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760706 w 2665379"/>
                  <a:gd name="connsiteY30" fmla="*/ 3122578 h 3589506"/>
                  <a:gd name="connsiteX31" fmla="*/ 2217906 w 2665379"/>
                  <a:gd name="connsiteY31" fmla="*/ 3365770 h 3589506"/>
                  <a:gd name="connsiteX32" fmla="*/ 2665379 w 2665379"/>
                  <a:gd name="connsiteY32" fmla="*/ 3589506 h 3589506"/>
                  <a:gd name="connsiteX33" fmla="*/ 0 w 2665379"/>
                  <a:gd name="connsiteY33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217906 w 2665379"/>
                  <a:gd name="connsiteY30" fmla="*/ 3365770 h 3589506"/>
                  <a:gd name="connsiteX31" fmla="*/ 2665379 w 2665379"/>
                  <a:gd name="connsiteY31" fmla="*/ 3589506 h 3589506"/>
                  <a:gd name="connsiteX32" fmla="*/ 0 w 2665379"/>
                  <a:gd name="connsiteY32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665379 w 2665379"/>
                  <a:gd name="connsiteY30" fmla="*/ 3589506 h 3589506"/>
                  <a:gd name="connsiteX31" fmla="*/ 0 w 2665379"/>
                  <a:gd name="connsiteY31" fmla="*/ 3579778 h 3589506"/>
                  <a:gd name="connsiteX0" fmla="*/ 0 w 1245140"/>
                  <a:gd name="connsiteY0" fmla="*/ 3579778 h 3579778"/>
                  <a:gd name="connsiteX1" fmla="*/ 340468 w 1245140"/>
                  <a:gd name="connsiteY1" fmla="*/ 3375497 h 3579778"/>
                  <a:gd name="connsiteX2" fmla="*/ 573932 w 1245140"/>
                  <a:gd name="connsiteY2" fmla="*/ 3151761 h 3579778"/>
                  <a:gd name="connsiteX3" fmla="*/ 739302 w 1245140"/>
                  <a:gd name="connsiteY3" fmla="*/ 2889114 h 3579778"/>
                  <a:gd name="connsiteX4" fmla="*/ 894945 w 1245140"/>
                  <a:gd name="connsiteY4" fmla="*/ 2500008 h 3579778"/>
                  <a:gd name="connsiteX5" fmla="*/ 1011676 w 1245140"/>
                  <a:gd name="connsiteY5" fmla="*/ 2149812 h 3579778"/>
                  <a:gd name="connsiteX6" fmla="*/ 1021404 w 1245140"/>
                  <a:gd name="connsiteY6" fmla="*/ 1750978 h 3579778"/>
                  <a:gd name="connsiteX7" fmla="*/ 933855 w 1245140"/>
                  <a:gd name="connsiteY7" fmla="*/ 797668 h 3579778"/>
                  <a:gd name="connsiteX8" fmla="*/ 875489 w 1245140"/>
                  <a:gd name="connsiteY8" fmla="*/ 466927 h 3579778"/>
                  <a:gd name="connsiteX9" fmla="*/ 982494 w 1245140"/>
                  <a:gd name="connsiteY9" fmla="*/ 807395 h 3579778"/>
                  <a:gd name="connsiteX10" fmla="*/ 1031132 w 1245140"/>
                  <a:gd name="connsiteY10" fmla="*/ 612842 h 3579778"/>
                  <a:gd name="connsiteX11" fmla="*/ 1031132 w 1245140"/>
                  <a:gd name="connsiteY11" fmla="*/ 340468 h 3579778"/>
                  <a:gd name="connsiteX12" fmla="*/ 1040859 w 1245140"/>
                  <a:gd name="connsiteY12" fmla="*/ 126459 h 3579778"/>
                  <a:gd name="connsiteX13" fmla="*/ 943583 w 1245140"/>
                  <a:gd name="connsiteY13" fmla="*/ 126459 h 3579778"/>
                  <a:gd name="connsiteX14" fmla="*/ 943583 w 1245140"/>
                  <a:gd name="connsiteY14" fmla="*/ 126459 h 3579778"/>
                  <a:gd name="connsiteX15" fmla="*/ 1021404 w 1245140"/>
                  <a:gd name="connsiteY15" fmla="*/ 29183 h 3579778"/>
                  <a:gd name="connsiteX16" fmla="*/ 1108953 w 1245140"/>
                  <a:gd name="connsiteY16" fmla="*/ 0 h 3579778"/>
                  <a:gd name="connsiteX17" fmla="*/ 1215957 w 1245140"/>
                  <a:gd name="connsiteY17" fmla="*/ 68093 h 3579778"/>
                  <a:gd name="connsiteX18" fmla="*/ 1215957 w 1245140"/>
                  <a:gd name="connsiteY18" fmla="*/ 68093 h 3579778"/>
                  <a:gd name="connsiteX19" fmla="*/ 1089498 w 1245140"/>
                  <a:gd name="connsiteY19" fmla="*/ 126459 h 3579778"/>
                  <a:gd name="connsiteX20" fmla="*/ 1070042 w 1245140"/>
                  <a:gd name="connsiteY20" fmla="*/ 603114 h 3579778"/>
                  <a:gd name="connsiteX21" fmla="*/ 1108953 w 1245140"/>
                  <a:gd name="connsiteY21" fmla="*/ 680936 h 3579778"/>
                  <a:gd name="connsiteX22" fmla="*/ 1177047 w 1245140"/>
                  <a:gd name="connsiteY22" fmla="*/ 554476 h 3579778"/>
                  <a:gd name="connsiteX23" fmla="*/ 1215957 w 1245140"/>
                  <a:gd name="connsiteY23" fmla="*/ 262646 h 3579778"/>
                  <a:gd name="connsiteX24" fmla="*/ 1225685 w 1245140"/>
                  <a:gd name="connsiteY24" fmla="*/ 466927 h 3579778"/>
                  <a:gd name="connsiteX25" fmla="*/ 1167319 w 1245140"/>
                  <a:gd name="connsiteY25" fmla="*/ 642025 h 3579778"/>
                  <a:gd name="connsiteX26" fmla="*/ 1167319 w 1245140"/>
                  <a:gd name="connsiteY26" fmla="*/ 826851 h 3579778"/>
                  <a:gd name="connsiteX27" fmla="*/ 1128408 w 1245140"/>
                  <a:gd name="connsiteY27" fmla="*/ 1313234 h 3579778"/>
                  <a:gd name="connsiteX28" fmla="*/ 1177047 w 1245140"/>
                  <a:gd name="connsiteY28" fmla="*/ 1906621 h 3579778"/>
                  <a:gd name="connsiteX29" fmla="*/ 1245140 w 1245140"/>
                  <a:gd name="connsiteY29" fmla="*/ 2266544 h 3579778"/>
                  <a:gd name="connsiteX30" fmla="*/ 0 w 1245140"/>
                  <a:gd name="connsiteY30" fmla="*/ 3579778 h 3579778"/>
                  <a:gd name="connsiteX0" fmla="*/ 904672 w 904672"/>
                  <a:gd name="connsiteY0" fmla="*/ 2266544 h 3375497"/>
                  <a:gd name="connsiteX1" fmla="*/ 0 w 904672"/>
                  <a:gd name="connsiteY1" fmla="*/ 3375497 h 3375497"/>
                  <a:gd name="connsiteX2" fmla="*/ 233464 w 904672"/>
                  <a:gd name="connsiteY2" fmla="*/ 3151761 h 3375497"/>
                  <a:gd name="connsiteX3" fmla="*/ 398834 w 904672"/>
                  <a:gd name="connsiteY3" fmla="*/ 2889114 h 3375497"/>
                  <a:gd name="connsiteX4" fmla="*/ 554477 w 904672"/>
                  <a:gd name="connsiteY4" fmla="*/ 2500008 h 3375497"/>
                  <a:gd name="connsiteX5" fmla="*/ 671208 w 904672"/>
                  <a:gd name="connsiteY5" fmla="*/ 2149812 h 3375497"/>
                  <a:gd name="connsiteX6" fmla="*/ 680936 w 904672"/>
                  <a:gd name="connsiteY6" fmla="*/ 1750978 h 3375497"/>
                  <a:gd name="connsiteX7" fmla="*/ 593387 w 904672"/>
                  <a:gd name="connsiteY7" fmla="*/ 797668 h 3375497"/>
                  <a:gd name="connsiteX8" fmla="*/ 535021 w 904672"/>
                  <a:gd name="connsiteY8" fmla="*/ 466927 h 3375497"/>
                  <a:gd name="connsiteX9" fmla="*/ 642026 w 904672"/>
                  <a:gd name="connsiteY9" fmla="*/ 807395 h 3375497"/>
                  <a:gd name="connsiteX10" fmla="*/ 690664 w 904672"/>
                  <a:gd name="connsiteY10" fmla="*/ 612842 h 3375497"/>
                  <a:gd name="connsiteX11" fmla="*/ 690664 w 904672"/>
                  <a:gd name="connsiteY11" fmla="*/ 340468 h 3375497"/>
                  <a:gd name="connsiteX12" fmla="*/ 700391 w 904672"/>
                  <a:gd name="connsiteY12" fmla="*/ 126459 h 3375497"/>
                  <a:gd name="connsiteX13" fmla="*/ 603115 w 904672"/>
                  <a:gd name="connsiteY13" fmla="*/ 126459 h 3375497"/>
                  <a:gd name="connsiteX14" fmla="*/ 603115 w 904672"/>
                  <a:gd name="connsiteY14" fmla="*/ 126459 h 3375497"/>
                  <a:gd name="connsiteX15" fmla="*/ 680936 w 904672"/>
                  <a:gd name="connsiteY15" fmla="*/ 29183 h 3375497"/>
                  <a:gd name="connsiteX16" fmla="*/ 768485 w 904672"/>
                  <a:gd name="connsiteY16" fmla="*/ 0 h 3375497"/>
                  <a:gd name="connsiteX17" fmla="*/ 875489 w 904672"/>
                  <a:gd name="connsiteY17" fmla="*/ 68093 h 3375497"/>
                  <a:gd name="connsiteX18" fmla="*/ 875489 w 904672"/>
                  <a:gd name="connsiteY18" fmla="*/ 68093 h 3375497"/>
                  <a:gd name="connsiteX19" fmla="*/ 749030 w 904672"/>
                  <a:gd name="connsiteY19" fmla="*/ 126459 h 3375497"/>
                  <a:gd name="connsiteX20" fmla="*/ 729574 w 904672"/>
                  <a:gd name="connsiteY20" fmla="*/ 603114 h 3375497"/>
                  <a:gd name="connsiteX21" fmla="*/ 768485 w 904672"/>
                  <a:gd name="connsiteY21" fmla="*/ 680936 h 3375497"/>
                  <a:gd name="connsiteX22" fmla="*/ 836579 w 904672"/>
                  <a:gd name="connsiteY22" fmla="*/ 554476 h 3375497"/>
                  <a:gd name="connsiteX23" fmla="*/ 875489 w 904672"/>
                  <a:gd name="connsiteY23" fmla="*/ 262646 h 3375497"/>
                  <a:gd name="connsiteX24" fmla="*/ 885217 w 904672"/>
                  <a:gd name="connsiteY24" fmla="*/ 466927 h 3375497"/>
                  <a:gd name="connsiteX25" fmla="*/ 826851 w 904672"/>
                  <a:gd name="connsiteY25" fmla="*/ 642025 h 3375497"/>
                  <a:gd name="connsiteX26" fmla="*/ 826851 w 904672"/>
                  <a:gd name="connsiteY26" fmla="*/ 826851 h 3375497"/>
                  <a:gd name="connsiteX27" fmla="*/ 787940 w 904672"/>
                  <a:gd name="connsiteY27" fmla="*/ 1313234 h 3375497"/>
                  <a:gd name="connsiteX28" fmla="*/ 836579 w 904672"/>
                  <a:gd name="connsiteY28" fmla="*/ 1906621 h 3375497"/>
                  <a:gd name="connsiteX29" fmla="*/ 904672 w 904672"/>
                  <a:gd name="connsiteY29" fmla="*/ 2266544 h 3375497"/>
                  <a:gd name="connsiteX0" fmla="*/ 671208 w 671208"/>
                  <a:gd name="connsiteY0" fmla="*/ 2266544 h 3151761"/>
                  <a:gd name="connsiteX1" fmla="*/ 0 w 671208"/>
                  <a:gd name="connsiteY1" fmla="*/ 3151761 h 3151761"/>
                  <a:gd name="connsiteX2" fmla="*/ 165370 w 671208"/>
                  <a:gd name="connsiteY2" fmla="*/ 2889114 h 3151761"/>
                  <a:gd name="connsiteX3" fmla="*/ 321013 w 671208"/>
                  <a:gd name="connsiteY3" fmla="*/ 2500008 h 3151761"/>
                  <a:gd name="connsiteX4" fmla="*/ 437744 w 671208"/>
                  <a:gd name="connsiteY4" fmla="*/ 2149812 h 3151761"/>
                  <a:gd name="connsiteX5" fmla="*/ 447472 w 671208"/>
                  <a:gd name="connsiteY5" fmla="*/ 1750978 h 3151761"/>
                  <a:gd name="connsiteX6" fmla="*/ 359923 w 671208"/>
                  <a:gd name="connsiteY6" fmla="*/ 797668 h 3151761"/>
                  <a:gd name="connsiteX7" fmla="*/ 301557 w 671208"/>
                  <a:gd name="connsiteY7" fmla="*/ 466927 h 3151761"/>
                  <a:gd name="connsiteX8" fmla="*/ 408562 w 671208"/>
                  <a:gd name="connsiteY8" fmla="*/ 807395 h 3151761"/>
                  <a:gd name="connsiteX9" fmla="*/ 457200 w 671208"/>
                  <a:gd name="connsiteY9" fmla="*/ 612842 h 3151761"/>
                  <a:gd name="connsiteX10" fmla="*/ 457200 w 671208"/>
                  <a:gd name="connsiteY10" fmla="*/ 340468 h 3151761"/>
                  <a:gd name="connsiteX11" fmla="*/ 466927 w 671208"/>
                  <a:gd name="connsiteY11" fmla="*/ 126459 h 3151761"/>
                  <a:gd name="connsiteX12" fmla="*/ 369651 w 671208"/>
                  <a:gd name="connsiteY12" fmla="*/ 126459 h 3151761"/>
                  <a:gd name="connsiteX13" fmla="*/ 369651 w 671208"/>
                  <a:gd name="connsiteY13" fmla="*/ 126459 h 3151761"/>
                  <a:gd name="connsiteX14" fmla="*/ 447472 w 671208"/>
                  <a:gd name="connsiteY14" fmla="*/ 29183 h 3151761"/>
                  <a:gd name="connsiteX15" fmla="*/ 535021 w 671208"/>
                  <a:gd name="connsiteY15" fmla="*/ 0 h 3151761"/>
                  <a:gd name="connsiteX16" fmla="*/ 642025 w 671208"/>
                  <a:gd name="connsiteY16" fmla="*/ 68093 h 3151761"/>
                  <a:gd name="connsiteX17" fmla="*/ 642025 w 671208"/>
                  <a:gd name="connsiteY17" fmla="*/ 68093 h 3151761"/>
                  <a:gd name="connsiteX18" fmla="*/ 515566 w 671208"/>
                  <a:gd name="connsiteY18" fmla="*/ 126459 h 3151761"/>
                  <a:gd name="connsiteX19" fmla="*/ 496110 w 671208"/>
                  <a:gd name="connsiteY19" fmla="*/ 603114 h 3151761"/>
                  <a:gd name="connsiteX20" fmla="*/ 535021 w 671208"/>
                  <a:gd name="connsiteY20" fmla="*/ 680936 h 3151761"/>
                  <a:gd name="connsiteX21" fmla="*/ 603115 w 671208"/>
                  <a:gd name="connsiteY21" fmla="*/ 554476 h 3151761"/>
                  <a:gd name="connsiteX22" fmla="*/ 642025 w 671208"/>
                  <a:gd name="connsiteY22" fmla="*/ 262646 h 3151761"/>
                  <a:gd name="connsiteX23" fmla="*/ 651753 w 671208"/>
                  <a:gd name="connsiteY23" fmla="*/ 466927 h 3151761"/>
                  <a:gd name="connsiteX24" fmla="*/ 593387 w 671208"/>
                  <a:gd name="connsiteY24" fmla="*/ 642025 h 3151761"/>
                  <a:gd name="connsiteX25" fmla="*/ 593387 w 671208"/>
                  <a:gd name="connsiteY25" fmla="*/ 826851 h 3151761"/>
                  <a:gd name="connsiteX26" fmla="*/ 554476 w 671208"/>
                  <a:gd name="connsiteY26" fmla="*/ 1313234 h 3151761"/>
                  <a:gd name="connsiteX27" fmla="*/ 603115 w 671208"/>
                  <a:gd name="connsiteY27" fmla="*/ 1906621 h 3151761"/>
                  <a:gd name="connsiteX28" fmla="*/ 671208 w 671208"/>
                  <a:gd name="connsiteY28" fmla="*/ 2266544 h 3151761"/>
                  <a:gd name="connsiteX0" fmla="*/ 505838 w 505838"/>
                  <a:gd name="connsiteY0" fmla="*/ 2266544 h 2889114"/>
                  <a:gd name="connsiteX1" fmla="*/ 0 w 505838"/>
                  <a:gd name="connsiteY1" fmla="*/ 2889114 h 2889114"/>
                  <a:gd name="connsiteX2" fmla="*/ 155643 w 505838"/>
                  <a:gd name="connsiteY2" fmla="*/ 2500008 h 2889114"/>
                  <a:gd name="connsiteX3" fmla="*/ 272374 w 505838"/>
                  <a:gd name="connsiteY3" fmla="*/ 2149812 h 2889114"/>
                  <a:gd name="connsiteX4" fmla="*/ 282102 w 505838"/>
                  <a:gd name="connsiteY4" fmla="*/ 1750978 h 2889114"/>
                  <a:gd name="connsiteX5" fmla="*/ 194553 w 505838"/>
                  <a:gd name="connsiteY5" fmla="*/ 797668 h 2889114"/>
                  <a:gd name="connsiteX6" fmla="*/ 136187 w 505838"/>
                  <a:gd name="connsiteY6" fmla="*/ 466927 h 2889114"/>
                  <a:gd name="connsiteX7" fmla="*/ 243192 w 505838"/>
                  <a:gd name="connsiteY7" fmla="*/ 807395 h 2889114"/>
                  <a:gd name="connsiteX8" fmla="*/ 291830 w 505838"/>
                  <a:gd name="connsiteY8" fmla="*/ 612842 h 2889114"/>
                  <a:gd name="connsiteX9" fmla="*/ 291830 w 505838"/>
                  <a:gd name="connsiteY9" fmla="*/ 340468 h 2889114"/>
                  <a:gd name="connsiteX10" fmla="*/ 301557 w 505838"/>
                  <a:gd name="connsiteY10" fmla="*/ 126459 h 2889114"/>
                  <a:gd name="connsiteX11" fmla="*/ 204281 w 505838"/>
                  <a:gd name="connsiteY11" fmla="*/ 126459 h 2889114"/>
                  <a:gd name="connsiteX12" fmla="*/ 204281 w 505838"/>
                  <a:gd name="connsiteY12" fmla="*/ 126459 h 2889114"/>
                  <a:gd name="connsiteX13" fmla="*/ 282102 w 505838"/>
                  <a:gd name="connsiteY13" fmla="*/ 29183 h 2889114"/>
                  <a:gd name="connsiteX14" fmla="*/ 369651 w 505838"/>
                  <a:gd name="connsiteY14" fmla="*/ 0 h 2889114"/>
                  <a:gd name="connsiteX15" fmla="*/ 476655 w 505838"/>
                  <a:gd name="connsiteY15" fmla="*/ 68093 h 2889114"/>
                  <a:gd name="connsiteX16" fmla="*/ 476655 w 505838"/>
                  <a:gd name="connsiteY16" fmla="*/ 68093 h 2889114"/>
                  <a:gd name="connsiteX17" fmla="*/ 350196 w 505838"/>
                  <a:gd name="connsiteY17" fmla="*/ 126459 h 2889114"/>
                  <a:gd name="connsiteX18" fmla="*/ 330740 w 505838"/>
                  <a:gd name="connsiteY18" fmla="*/ 603114 h 2889114"/>
                  <a:gd name="connsiteX19" fmla="*/ 369651 w 505838"/>
                  <a:gd name="connsiteY19" fmla="*/ 680936 h 2889114"/>
                  <a:gd name="connsiteX20" fmla="*/ 437745 w 505838"/>
                  <a:gd name="connsiteY20" fmla="*/ 554476 h 2889114"/>
                  <a:gd name="connsiteX21" fmla="*/ 476655 w 505838"/>
                  <a:gd name="connsiteY21" fmla="*/ 262646 h 2889114"/>
                  <a:gd name="connsiteX22" fmla="*/ 486383 w 505838"/>
                  <a:gd name="connsiteY22" fmla="*/ 466927 h 2889114"/>
                  <a:gd name="connsiteX23" fmla="*/ 428017 w 505838"/>
                  <a:gd name="connsiteY23" fmla="*/ 642025 h 2889114"/>
                  <a:gd name="connsiteX24" fmla="*/ 428017 w 505838"/>
                  <a:gd name="connsiteY24" fmla="*/ 826851 h 2889114"/>
                  <a:gd name="connsiteX25" fmla="*/ 389106 w 505838"/>
                  <a:gd name="connsiteY25" fmla="*/ 1313234 h 2889114"/>
                  <a:gd name="connsiteX26" fmla="*/ 437745 w 505838"/>
                  <a:gd name="connsiteY26" fmla="*/ 1906621 h 2889114"/>
                  <a:gd name="connsiteX27" fmla="*/ 505838 w 505838"/>
                  <a:gd name="connsiteY27" fmla="*/ 2266544 h 2889114"/>
                  <a:gd name="connsiteX0" fmla="*/ 369651 w 369651"/>
                  <a:gd name="connsiteY0" fmla="*/ 2266544 h 2500008"/>
                  <a:gd name="connsiteX1" fmla="*/ 19456 w 369651"/>
                  <a:gd name="connsiteY1" fmla="*/ 2500008 h 2500008"/>
                  <a:gd name="connsiteX2" fmla="*/ 136187 w 369651"/>
                  <a:gd name="connsiteY2" fmla="*/ 2149812 h 2500008"/>
                  <a:gd name="connsiteX3" fmla="*/ 145915 w 369651"/>
                  <a:gd name="connsiteY3" fmla="*/ 1750978 h 2500008"/>
                  <a:gd name="connsiteX4" fmla="*/ 58366 w 369651"/>
                  <a:gd name="connsiteY4" fmla="*/ 797668 h 2500008"/>
                  <a:gd name="connsiteX5" fmla="*/ 0 w 369651"/>
                  <a:gd name="connsiteY5" fmla="*/ 466927 h 2500008"/>
                  <a:gd name="connsiteX6" fmla="*/ 107005 w 369651"/>
                  <a:gd name="connsiteY6" fmla="*/ 807395 h 2500008"/>
                  <a:gd name="connsiteX7" fmla="*/ 155643 w 369651"/>
                  <a:gd name="connsiteY7" fmla="*/ 612842 h 2500008"/>
                  <a:gd name="connsiteX8" fmla="*/ 155643 w 369651"/>
                  <a:gd name="connsiteY8" fmla="*/ 340468 h 2500008"/>
                  <a:gd name="connsiteX9" fmla="*/ 165370 w 369651"/>
                  <a:gd name="connsiteY9" fmla="*/ 126459 h 2500008"/>
                  <a:gd name="connsiteX10" fmla="*/ 68094 w 369651"/>
                  <a:gd name="connsiteY10" fmla="*/ 126459 h 2500008"/>
                  <a:gd name="connsiteX11" fmla="*/ 68094 w 369651"/>
                  <a:gd name="connsiteY11" fmla="*/ 126459 h 2500008"/>
                  <a:gd name="connsiteX12" fmla="*/ 145915 w 369651"/>
                  <a:gd name="connsiteY12" fmla="*/ 29183 h 2500008"/>
                  <a:gd name="connsiteX13" fmla="*/ 233464 w 369651"/>
                  <a:gd name="connsiteY13" fmla="*/ 0 h 2500008"/>
                  <a:gd name="connsiteX14" fmla="*/ 340468 w 369651"/>
                  <a:gd name="connsiteY14" fmla="*/ 68093 h 2500008"/>
                  <a:gd name="connsiteX15" fmla="*/ 340468 w 369651"/>
                  <a:gd name="connsiteY15" fmla="*/ 68093 h 2500008"/>
                  <a:gd name="connsiteX16" fmla="*/ 214009 w 369651"/>
                  <a:gd name="connsiteY16" fmla="*/ 126459 h 2500008"/>
                  <a:gd name="connsiteX17" fmla="*/ 194553 w 369651"/>
                  <a:gd name="connsiteY17" fmla="*/ 603114 h 2500008"/>
                  <a:gd name="connsiteX18" fmla="*/ 233464 w 369651"/>
                  <a:gd name="connsiteY18" fmla="*/ 680936 h 2500008"/>
                  <a:gd name="connsiteX19" fmla="*/ 301558 w 369651"/>
                  <a:gd name="connsiteY19" fmla="*/ 554476 h 2500008"/>
                  <a:gd name="connsiteX20" fmla="*/ 340468 w 369651"/>
                  <a:gd name="connsiteY20" fmla="*/ 262646 h 2500008"/>
                  <a:gd name="connsiteX21" fmla="*/ 350196 w 369651"/>
                  <a:gd name="connsiteY21" fmla="*/ 466927 h 2500008"/>
                  <a:gd name="connsiteX22" fmla="*/ 291830 w 369651"/>
                  <a:gd name="connsiteY22" fmla="*/ 642025 h 2500008"/>
                  <a:gd name="connsiteX23" fmla="*/ 291830 w 369651"/>
                  <a:gd name="connsiteY23" fmla="*/ 826851 h 2500008"/>
                  <a:gd name="connsiteX24" fmla="*/ 252919 w 369651"/>
                  <a:gd name="connsiteY24" fmla="*/ 1313234 h 2500008"/>
                  <a:gd name="connsiteX25" fmla="*/ 301558 w 369651"/>
                  <a:gd name="connsiteY25" fmla="*/ 1906621 h 2500008"/>
                  <a:gd name="connsiteX26" fmla="*/ 369651 w 369651"/>
                  <a:gd name="connsiteY26" fmla="*/ 2266544 h 2500008"/>
                  <a:gd name="connsiteX0" fmla="*/ 301558 w 350196"/>
                  <a:gd name="connsiteY0" fmla="*/ 1906621 h 2500008"/>
                  <a:gd name="connsiteX1" fmla="*/ 19456 w 350196"/>
                  <a:gd name="connsiteY1" fmla="*/ 2500008 h 2500008"/>
                  <a:gd name="connsiteX2" fmla="*/ 136187 w 350196"/>
                  <a:gd name="connsiteY2" fmla="*/ 2149812 h 2500008"/>
                  <a:gd name="connsiteX3" fmla="*/ 145915 w 350196"/>
                  <a:gd name="connsiteY3" fmla="*/ 1750978 h 2500008"/>
                  <a:gd name="connsiteX4" fmla="*/ 58366 w 350196"/>
                  <a:gd name="connsiteY4" fmla="*/ 797668 h 2500008"/>
                  <a:gd name="connsiteX5" fmla="*/ 0 w 350196"/>
                  <a:gd name="connsiteY5" fmla="*/ 466927 h 2500008"/>
                  <a:gd name="connsiteX6" fmla="*/ 107005 w 350196"/>
                  <a:gd name="connsiteY6" fmla="*/ 807395 h 2500008"/>
                  <a:gd name="connsiteX7" fmla="*/ 155643 w 350196"/>
                  <a:gd name="connsiteY7" fmla="*/ 612842 h 2500008"/>
                  <a:gd name="connsiteX8" fmla="*/ 155643 w 350196"/>
                  <a:gd name="connsiteY8" fmla="*/ 340468 h 2500008"/>
                  <a:gd name="connsiteX9" fmla="*/ 165370 w 350196"/>
                  <a:gd name="connsiteY9" fmla="*/ 126459 h 2500008"/>
                  <a:gd name="connsiteX10" fmla="*/ 68094 w 350196"/>
                  <a:gd name="connsiteY10" fmla="*/ 126459 h 2500008"/>
                  <a:gd name="connsiteX11" fmla="*/ 68094 w 350196"/>
                  <a:gd name="connsiteY11" fmla="*/ 126459 h 2500008"/>
                  <a:gd name="connsiteX12" fmla="*/ 145915 w 350196"/>
                  <a:gd name="connsiteY12" fmla="*/ 29183 h 2500008"/>
                  <a:gd name="connsiteX13" fmla="*/ 233464 w 350196"/>
                  <a:gd name="connsiteY13" fmla="*/ 0 h 2500008"/>
                  <a:gd name="connsiteX14" fmla="*/ 340468 w 350196"/>
                  <a:gd name="connsiteY14" fmla="*/ 68093 h 2500008"/>
                  <a:gd name="connsiteX15" fmla="*/ 340468 w 350196"/>
                  <a:gd name="connsiteY15" fmla="*/ 68093 h 2500008"/>
                  <a:gd name="connsiteX16" fmla="*/ 214009 w 350196"/>
                  <a:gd name="connsiteY16" fmla="*/ 126459 h 2500008"/>
                  <a:gd name="connsiteX17" fmla="*/ 194553 w 350196"/>
                  <a:gd name="connsiteY17" fmla="*/ 603114 h 2500008"/>
                  <a:gd name="connsiteX18" fmla="*/ 233464 w 350196"/>
                  <a:gd name="connsiteY18" fmla="*/ 680936 h 2500008"/>
                  <a:gd name="connsiteX19" fmla="*/ 301558 w 350196"/>
                  <a:gd name="connsiteY19" fmla="*/ 554476 h 2500008"/>
                  <a:gd name="connsiteX20" fmla="*/ 340468 w 350196"/>
                  <a:gd name="connsiteY20" fmla="*/ 262646 h 2500008"/>
                  <a:gd name="connsiteX21" fmla="*/ 350196 w 350196"/>
                  <a:gd name="connsiteY21" fmla="*/ 466927 h 2500008"/>
                  <a:gd name="connsiteX22" fmla="*/ 291830 w 350196"/>
                  <a:gd name="connsiteY22" fmla="*/ 642025 h 2500008"/>
                  <a:gd name="connsiteX23" fmla="*/ 291830 w 350196"/>
                  <a:gd name="connsiteY23" fmla="*/ 826851 h 2500008"/>
                  <a:gd name="connsiteX24" fmla="*/ 252919 w 350196"/>
                  <a:gd name="connsiteY24" fmla="*/ 1313234 h 2500008"/>
                  <a:gd name="connsiteX25" fmla="*/ 301558 w 350196"/>
                  <a:gd name="connsiteY25" fmla="*/ 1906621 h 2500008"/>
                  <a:gd name="connsiteX0" fmla="*/ 301558 w 350196"/>
                  <a:gd name="connsiteY0" fmla="*/ 1906621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301558 w 350196"/>
                  <a:gd name="connsiteY25" fmla="*/ 1906621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260461 w 350196"/>
                  <a:gd name="connsiteY25" fmla="*/ 1937444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50196 w 350196"/>
                  <a:gd name="connsiteY20" fmla="*/ 466927 h 2489734"/>
                  <a:gd name="connsiteX21" fmla="*/ 291830 w 350196"/>
                  <a:gd name="connsiteY21" fmla="*/ 642025 h 2489734"/>
                  <a:gd name="connsiteX22" fmla="*/ 291830 w 350196"/>
                  <a:gd name="connsiteY22" fmla="*/ 826851 h 2489734"/>
                  <a:gd name="connsiteX23" fmla="*/ 252919 w 350196"/>
                  <a:gd name="connsiteY23" fmla="*/ 1313234 h 2489734"/>
                  <a:gd name="connsiteX24" fmla="*/ 260461 w 350196"/>
                  <a:gd name="connsiteY24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07005 w 340468"/>
                  <a:gd name="connsiteY6" fmla="*/ 807395 h 2489734"/>
                  <a:gd name="connsiteX7" fmla="*/ 155643 w 340468"/>
                  <a:gd name="connsiteY7" fmla="*/ 612842 h 2489734"/>
                  <a:gd name="connsiteX8" fmla="*/ 155643 w 340468"/>
                  <a:gd name="connsiteY8" fmla="*/ 340468 h 2489734"/>
                  <a:gd name="connsiteX9" fmla="*/ 165370 w 340468"/>
                  <a:gd name="connsiteY9" fmla="*/ 126459 h 2489734"/>
                  <a:gd name="connsiteX10" fmla="*/ 68094 w 340468"/>
                  <a:gd name="connsiteY10" fmla="*/ 126459 h 2489734"/>
                  <a:gd name="connsiteX11" fmla="*/ 68094 w 340468"/>
                  <a:gd name="connsiteY11" fmla="*/ 126459 h 2489734"/>
                  <a:gd name="connsiteX12" fmla="*/ 145915 w 340468"/>
                  <a:gd name="connsiteY12" fmla="*/ 29183 h 2489734"/>
                  <a:gd name="connsiteX13" fmla="*/ 233464 w 340468"/>
                  <a:gd name="connsiteY13" fmla="*/ 0 h 2489734"/>
                  <a:gd name="connsiteX14" fmla="*/ 340468 w 340468"/>
                  <a:gd name="connsiteY14" fmla="*/ 68093 h 2489734"/>
                  <a:gd name="connsiteX15" fmla="*/ 340468 w 340468"/>
                  <a:gd name="connsiteY15" fmla="*/ 68093 h 2489734"/>
                  <a:gd name="connsiteX16" fmla="*/ 214009 w 340468"/>
                  <a:gd name="connsiteY16" fmla="*/ 126459 h 2489734"/>
                  <a:gd name="connsiteX17" fmla="*/ 194553 w 340468"/>
                  <a:gd name="connsiteY17" fmla="*/ 603114 h 2489734"/>
                  <a:gd name="connsiteX18" fmla="*/ 233464 w 340468"/>
                  <a:gd name="connsiteY18" fmla="*/ 680936 h 2489734"/>
                  <a:gd name="connsiteX19" fmla="*/ 301558 w 340468"/>
                  <a:gd name="connsiteY19" fmla="*/ 554476 h 2489734"/>
                  <a:gd name="connsiteX20" fmla="*/ 291830 w 340468"/>
                  <a:gd name="connsiteY20" fmla="*/ 642025 h 2489734"/>
                  <a:gd name="connsiteX21" fmla="*/ 291830 w 340468"/>
                  <a:gd name="connsiteY21" fmla="*/ 826851 h 2489734"/>
                  <a:gd name="connsiteX22" fmla="*/ 252919 w 340468"/>
                  <a:gd name="connsiteY22" fmla="*/ 1313234 h 2489734"/>
                  <a:gd name="connsiteX23" fmla="*/ 260461 w 340468"/>
                  <a:gd name="connsiteY23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07005 w 340468"/>
                  <a:gd name="connsiteY6" fmla="*/ 807395 h 2489734"/>
                  <a:gd name="connsiteX7" fmla="*/ 155643 w 340468"/>
                  <a:gd name="connsiteY7" fmla="*/ 612842 h 2489734"/>
                  <a:gd name="connsiteX8" fmla="*/ 155643 w 340468"/>
                  <a:gd name="connsiteY8" fmla="*/ 340468 h 2489734"/>
                  <a:gd name="connsiteX9" fmla="*/ 165370 w 340468"/>
                  <a:gd name="connsiteY9" fmla="*/ 126459 h 2489734"/>
                  <a:gd name="connsiteX10" fmla="*/ 68094 w 340468"/>
                  <a:gd name="connsiteY10" fmla="*/ 126459 h 2489734"/>
                  <a:gd name="connsiteX11" fmla="*/ 68094 w 340468"/>
                  <a:gd name="connsiteY11" fmla="*/ 126459 h 2489734"/>
                  <a:gd name="connsiteX12" fmla="*/ 145915 w 340468"/>
                  <a:gd name="connsiteY12" fmla="*/ 29183 h 2489734"/>
                  <a:gd name="connsiteX13" fmla="*/ 233464 w 340468"/>
                  <a:gd name="connsiteY13" fmla="*/ 0 h 2489734"/>
                  <a:gd name="connsiteX14" fmla="*/ 340468 w 340468"/>
                  <a:gd name="connsiteY14" fmla="*/ 68093 h 2489734"/>
                  <a:gd name="connsiteX15" fmla="*/ 340468 w 340468"/>
                  <a:gd name="connsiteY15" fmla="*/ 68093 h 2489734"/>
                  <a:gd name="connsiteX16" fmla="*/ 214009 w 340468"/>
                  <a:gd name="connsiteY16" fmla="*/ 126459 h 2489734"/>
                  <a:gd name="connsiteX17" fmla="*/ 194553 w 340468"/>
                  <a:gd name="connsiteY17" fmla="*/ 603114 h 2489734"/>
                  <a:gd name="connsiteX18" fmla="*/ 233464 w 340468"/>
                  <a:gd name="connsiteY18" fmla="*/ 680936 h 2489734"/>
                  <a:gd name="connsiteX19" fmla="*/ 301558 w 340468"/>
                  <a:gd name="connsiteY19" fmla="*/ 554476 h 2489734"/>
                  <a:gd name="connsiteX20" fmla="*/ 291830 w 340468"/>
                  <a:gd name="connsiteY20" fmla="*/ 642025 h 2489734"/>
                  <a:gd name="connsiteX21" fmla="*/ 252919 w 340468"/>
                  <a:gd name="connsiteY21" fmla="*/ 1313234 h 2489734"/>
                  <a:gd name="connsiteX22" fmla="*/ 260461 w 340468"/>
                  <a:gd name="connsiteY22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55643 w 340468"/>
                  <a:gd name="connsiteY7" fmla="*/ 340468 h 2489734"/>
                  <a:gd name="connsiteX8" fmla="*/ 165370 w 340468"/>
                  <a:gd name="connsiteY8" fmla="*/ 126459 h 2489734"/>
                  <a:gd name="connsiteX9" fmla="*/ 68094 w 340468"/>
                  <a:gd name="connsiteY9" fmla="*/ 126459 h 2489734"/>
                  <a:gd name="connsiteX10" fmla="*/ 68094 w 340468"/>
                  <a:gd name="connsiteY10" fmla="*/ 126459 h 2489734"/>
                  <a:gd name="connsiteX11" fmla="*/ 145915 w 340468"/>
                  <a:gd name="connsiteY11" fmla="*/ 29183 h 2489734"/>
                  <a:gd name="connsiteX12" fmla="*/ 233464 w 340468"/>
                  <a:gd name="connsiteY12" fmla="*/ 0 h 2489734"/>
                  <a:gd name="connsiteX13" fmla="*/ 340468 w 340468"/>
                  <a:gd name="connsiteY13" fmla="*/ 68093 h 2489734"/>
                  <a:gd name="connsiteX14" fmla="*/ 340468 w 340468"/>
                  <a:gd name="connsiteY14" fmla="*/ 68093 h 2489734"/>
                  <a:gd name="connsiteX15" fmla="*/ 214009 w 340468"/>
                  <a:gd name="connsiteY15" fmla="*/ 126459 h 2489734"/>
                  <a:gd name="connsiteX16" fmla="*/ 194553 w 340468"/>
                  <a:gd name="connsiteY16" fmla="*/ 603114 h 2489734"/>
                  <a:gd name="connsiteX17" fmla="*/ 233464 w 340468"/>
                  <a:gd name="connsiteY17" fmla="*/ 680936 h 2489734"/>
                  <a:gd name="connsiteX18" fmla="*/ 301558 w 340468"/>
                  <a:gd name="connsiteY18" fmla="*/ 554476 h 2489734"/>
                  <a:gd name="connsiteX19" fmla="*/ 291830 w 340468"/>
                  <a:gd name="connsiteY19" fmla="*/ 642025 h 2489734"/>
                  <a:gd name="connsiteX20" fmla="*/ 252919 w 340468"/>
                  <a:gd name="connsiteY20" fmla="*/ 1313234 h 2489734"/>
                  <a:gd name="connsiteX21" fmla="*/ 260461 w 340468"/>
                  <a:gd name="connsiteY21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65370 w 340468"/>
                  <a:gd name="connsiteY7" fmla="*/ 126459 h 2489734"/>
                  <a:gd name="connsiteX8" fmla="*/ 68094 w 340468"/>
                  <a:gd name="connsiteY8" fmla="*/ 126459 h 2489734"/>
                  <a:gd name="connsiteX9" fmla="*/ 68094 w 340468"/>
                  <a:gd name="connsiteY9" fmla="*/ 126459 h 2489734"/>
                  <a:gd name="connsiteX10" fmla="*/ 145915 w 340468"/>
                  <a:gd name="connsiteY10" fmla="*/ 29183 h 2489734"/>
                  <a:gd name="connsiteX11" fmla="*/ 233464 w 340468"/>
                  <a:gd name="connsiteY11" fmla="*/ 0 h 2489734"/>
                  <a:gd name="connsiteX12" fmla="*/ 340468 w 340468"/>
                  <a:gd name="connsiteY12" fmla="*/ 68093 h 2489734"/>
                  <a:gd name="connsiteX13" fmla="*/ 340468 w 340468"/>
                  <a:gd name="connsiteY13" fmla="*/ 68093 h 2489734"/>
                  <a:gd name="connsiteX14" fmla="*/ 214009 w 340468"/>
                  <a:gd name="connsiteY14" fmla="*/ 126459 h 2489734"/>
                  <a:gd name="connsiteX15" fmla="*/ 194553 w 340468"/>
                  <a:gd name="connsiteY15" fmla="*/ 603114 h 2489734"/>
                  <a:gd name="connsiteX16" fmla="*/ 233464 w 340468"/>
                  <a:gd name="connsiteY16" fmla="*/ 680936 h 2489734"/>
                  <a:gd name="connsiteX17" fmla="*/ 301558 w 340468"/>
                  <a:gd name="connsiteY17" fmla="*/ 554476 h 2489734"/>
                  <a:gd name="connsiteX18" fmla="*/ 291830 w 340468"/>
                  <a:gd name="connsiteY18" fmla="*/ 642025 h 2489734"/>
                  <a:gd name="connsiteX19" fmla="*/ 252919 w 340468"/>
                  <a:gd name="connsiteY19" fmla="*/ 1313234 h 2489734"/>
                  <a:gd name="connsiteX20" fmla="*/ 260461 w 340468"/>
                  <a:gd name="connsiteY20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65370 w 340468"/>
                  <a:gd name="connsiteY7" fmla="*/ 126459 h 2489734"/>
                  <a:gd name="connsiteX8" fmla="*/ 68094 w 340468"/>
                  <a:gd name="connsiteY8" fmla="*/ 126459 h 2489734"/>
                  <a:gd name="connsiteX9" fmla="*/ 68094 w 340468"/>
                  <a:gd name="connsiteY9" fmla="*/ 126459 h 2489734"/>
                  <a:gd name="connsiteX10" fmla="*/ 145915 w 340468"/>
                  <a:gd name="connsiteY10" fmla="*/ 29183 h 2489734"/>
                  <a:gd name="connsiteX11" fmla="*/ 233464 w 340468"/>
                  <a:gd name="connsiteY11" fmla="*/ 0 h 2489734"/>
                  <a:gd name="connsiteX12" fmla="*/ 340468 w 340468"/>
                  <a:gd name="connsiteY12" fmla="*/ 68093 h 2489734"/>
                  <a:gd name="connsiteX13" fmla="*/ 214009 w 340468"/>
                  <a:gd name="connsiteY13" fmla="*/ 126459 h 2489734"/>
                  <a:gd name="connsiteX14" fmla="*/ 194553 w 340468"/>
                  <a:gd name="connsiteY14" fmla="*/ 603114 h 2489734"/>
                  <a:gd name="connsiteX15" fmla="*/ 233464 w 340468"/>
                  <a:gd name="connsiteY15" fmla="*/ 680936 h 2489734"/>
                  <a:gd name="connsiteX16" fmla="*/ 301558 w 340468"/>
                  <a:gd name="connsiteY16" fmla="*/ 554476 h 2489734"/>
                  <a:gd name="connsiteX17" fmla="*/ 291830 w 340468"/>
                  <a:gd name="connsiteY17" fmla="*/ 642025 h 2489734"/>
                  <a:gd name="connsiteX18" fmla="*/ 252919 w 340468"/>
                  <a:gd name="connsiteY18" fmla="*/ 1313234 h 2489734"/>
                  <a:gd name="connsiteX19" fmla="*/ 260461 w 340468"/>
                  <a:gd name="connsiteY19" fmla="*/ 1937444 h 2489734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165370 w 340468"/>
                  <a:gd name="connsiteY7" fmla="*/ 97276 h 2460551"/>
                  <a:gd name="connsiteX8" fmla="*/ 68094 w 340468"/>
                  <a:gd name="connsiteY8" fmla="*/ 97276 h 2460551"/>
                  <a:gd name="connsiteX9" fmla="*/ 68094 w 340468"/>
                  <a:gd name="connsiteY9" fmla="*/ 97276 h 2460551"/>
                  <a:gd name="connsiteX10" fmla="*/ 145915 w 340468"/>
                  <a:gd name="connsiteY10" fmla="*/ 0 h 2460551"/>
                  <a:gd name="connsiteX11" fmla="*/ 340468 w 340468"/>
                  <a:gd name="connsiteY11" fmla="*/ 38910 h 2460551"/>
                  <a:gd name="connsiteX12" fmla="*/ 214009 w 340468"/>
                  <a:gd name="connsiteY12" fmla="*/ 97276 h 2460551"/>
                  <a:gd name="connsiteX13" fmla="*/ 194553 w 340468"/>
                  <a:gd name="connsiteY13" fmla="*/ 573931 h 2460551"/>
                  <a:gd name="connsiteX14" fmla="*/ 233464 w 340468"/>
                  <a:gd name="connsiteY14" fmla="*/ 651753 h 2460551"/>
                  <a:gd name="connsiteX15" fmla="*/ 301558 w 340468"/>
                  <a:gd name="connsiteY15" fmla="*/ 525293 h 2460551"/>
                  <a:gd name="connsiteX16" fmla="*/ 291830 w 340468"/>
                  <a:gd name="connsiteY16" fmla="*/ 612842 h 2460551"/>
                  <a:gd name="connsiteX17" fmla="*/ 252919 w 340468"/>
                  <a:gd name="connsiteY17" fmla="*/ 1284051 h 2460551"/>
                  <a:gd name="connsiteX18" fmla="*/ 260461 w 340468"/>
                  <a:gd name="connsiteY18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165370 w 340468"/>
                  <a:gd name="connsiteY7" fmla="*/ 97276 h 2460551"/>
                  <a:gd name="connsiteX8" fmla="*/ 68094 w 340468"/>
                  <a:gd name="connsiteY8" fmla="*/ 97276 h 2460551"/>
                  <a:gd name="connsiteX9" fmla="*/ 68094 w 340468"/>
                  <a:gd name="connsiteY9" fmla="*/ 97276 h 2460551"/>
                  <a:gd name="connsiteX10" fmla="*/ 145915 w 340468"/>
                  <a:gd name="connsiteY10" fmla="*/ 0 h 2460551"/>
                  <a:gd name="connsiteX11" fmla="*/ 340468 w 340468"/>
                  <a:gd name="connsiteY11" fmla="*/ 38910 h 2460551"/>
                  <a:gd name="connsiteX12" fmla="*/ 194553 w 340468"/>
                  <a:gd name="connsiteY12" fmla="*/ 573931 h 2460551"/>
                  <a:gd name="connsiteX13" fmla="*/ 233464 w 340468"/>
                  <a:gd name="connsiteY13" fmla="*/ 651753 h 2460551"/>
                  <a:gd name="connsiteX14" fmla="*/ 301558 w 340468"/>
                  <a:gd name="connsiteY14" fmla="*/ 525293 h 2460551"/>
                  <a:gd name="connsiteX15" fmla="*/ 291830 w 340468"/>
                  <a:gd name="connsiteY15" fmla="*/ 612842 h 2460551"/>
                  <a:gd name="connsiteX16" fmla="*/ 252919 w 340468"/>
                  <a:gd name="connsiteY16" fmla="*/ 1284051 h 2460551"/>
                  <a:gd name="connsiteX17" fmla="*/ 260461 w 340468"/>
                  <a:gd name="connsiteY17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68094 w 340468"/>
                  <a:gd name="connsiteY7" fmla="*/ 97276 h 2460551"/>
                  <a:gd name="connsiteX8" fmla="*/ 68094 w 340468"/>
                  <a:gd name="connsiteY8" fmla="*/ 97276 h 2460551"/>
                  <a:gd name="connsiteX9" fmla="*/ 145915 w 340468"/>
                  <a:gd name="connsiteY9" fmla="*/ 0 h 2460551"/>
                  <a:gd name="connsiteX10" fmla="*/ 340468 w 340468"/>
                  <a:gd name="connsiteY10" fmla="*/ 38910 h 2460551"/>
                  <a:gd name="connsiteX11" fmla="*/ 194553 w 340468"/>
                  <a:gd name="connsiteY11" fmla="*/ 573931 h 2460551"/>
                  <a:gd name="connsiteX12" fmla="*/ 233464 w 340468"/>
                  <a:gd name="connsiteY12" fmla="*/ 651753 h 2460551"/>
                  <a:gd name="connsiteX13" fmla="*/ 301558 w 340468"/>
                  <a:gd name="connsiteY13" fmla="*/ 525293 h 2460551"/>
                  <a:gd name="connsiteX14" fmla="*/ 291830 w 340468"/>
                  <a:gd name="connsiteY14" fmla="*/ 612842 h 2460551"/>
                  <a:gd name="connsiteX15" fmla="*/ 252919 w 340468"/>
                  <a:gd name="connsiteY15" fmla="*/ 1284051 h 2460551"/>
                  <a:gd name="connsiteX16" fmla="*/ 260461 w 340468"/>
                  <a:gd name="connsiteY16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68094 w 340468"/>
                  <a:gd name="connsiteY7" fmla="*/ 97276 h 2460551"/>
                  <a:gd name="connsiteX8" fmla="*/ 145915 w 340468"/>
                  <a:gd name="connsiteY8" fmla="*/ 0 h 2460551"/>
                  <a:gd name="connsiteX9" fmla="*/ 340468 w 340468"/>
                  <a:gd name="connsiteY9" fmla="*/ 38910 h 2460551"/>
                  <a:gd name="connsiteX10" fmla="*/ 194553 w 340468"/>
                  <a:gd name="connsiteY10" fmla="*/ 573931 h 2460551"/>
                  <a:gd name="connsiteX11" fmla="*/ 233464 w 340468"/>
                  <a:gd name="connsiteY11" fmla="*/ 651753 h 2460551"/>
                  <a:gd name="connsiteX12" fmla="*/ 301558 w 340468"/>
                  <a:gd name="connsiteY12" fmla="*/ 525293 h 2460551"/>
                  <a:gd name="connsiteX13" fmla="*/ 291830 w 340468"/>
                  <a:gd name="connsiteY13" fmla="*/ 612842 h 2460551"/>
                  <a:gd name="connsiteX14" fmla="*/ 252919 w 340468"/>
                  <a:gd name="connsiteY14" fmla="*/ 1284051 h 2460551"/>
                  <a:gd name="connsiteX15" fmla="*/ 260461 w 340468"/>
                  <a:gd name="connsiteY15" fmla="*/ 1908261 h 2460551"/>
                  <a:gd name="connsiteX0" fmla="*/ 260461 w 301558"/>
                  <a:gd name="connsiteY0" fmla="*/ 1908261 h 2460551"/>
                  <a:gd name="connsiteX1" fmla="*/ 142746 w 301558"/>
                  <a:gd name="connsiteY1" fmla="*/ 2460551 h 2460551"/>
                  <a:gd name="connsiteX2" fmla="*/ 136187 w 301558"/>
                  <a:gd name="connsiteY2" fmla="*/ 2120629 h 2460551"/>
                  <a:gd name="connsiteX3" fmla="*/ 145915 w 301558"/>
                  <a:gd name="connsiteY3" fmla="*/ 1721795 h 2460551"/>
                  <a:gd name="connsiteX4" fmla="*/ 58366 w 301558"/>
                  <a:gd name="connsiteY4" fmla="*/ 768485 h 2460551"/>
                  <a:gd name="connsiteX5" fmla="*/ 0 w 301558"/>
                  <a:gd name="connsiteY5" fmla="*/ 437744 h 2460551"/>
                  <a:gd name="connsiteX6" fmla="*/ 155643 w 301558"/>
                  <a:gd name="connsiteY6" fmla="*/ 583659 h 2460551"/>
                  <a:gd name="connsiteX7" fmla="*/ 68094 w 301558"/>
                  <a:gd name="connsiteY7" fmla="*/ 97276 h 2460551"/>
                  <a:gd name="connsiteX8" fmla="*/ 145915 w 301558"/>
                  <a:gd name="connsiteY8" fmla="*/ 0 h 2460551"/>
                  <a:gd name="connsiteX9" fmla="*/ 194553 w 301558"/>
                  <a:gd name="connsiteY9" fmla="*/ 573931 h 2460551"/>
                  <a:gd name="connsiteX10" fmla="*/ 233464 w 301558"/>
                  <a:gd name="connsiteY10" fmla="*/ 651753 h 2460551"/>
                  <a:gd name="connsiteX11" fmla="*/ 301558 w 301558"/>
                  <a:gd name="connsiteY11" fmla="*/ 525293 h 2460551"/>
                  <a:gd name="connsiteX12" fmla="*/ 291830 w 301558"/>
                  <a:gd name="connsiteY12" fmla="*/ 612842 h 2460551"/>
                  <a:gd name="connsiteX13" fmla="*/ 252919 w 301558"/>
                  <a:gd name="connsiteY13" fmla="*/ 1284051 h 2460551"/>
                  <a:gd name="connsiteX14" fmla="*/ 260461 w 301558"/>
                  <a:gd name="connsiteY14" fmla="*/ 1908261 h 2460551"/>
                  <a:gd name="connsiteX0" fmla="*/ 260461 w 301558"/>
                  <a:gd name="connsiteY0" fmla="*/ 1810985 h 2363275"/>
                  <a:gd name="connsiteX1" fmla="*/ 142746 w 301558"/>
                  <a:gd name="connsiteY1" fmla="*/ 2363275 h 2363275"/>
                  <a:gd name="connsiteX2" fmla="*/ 136187 w 301558"/>
                  <a:gd name="connsiteY2" fmla="*/ 2023353 h 2363275"/>
                  <a:gd name="connsiteX3" fmla="*/ 145915 w 301558"/>
                  <a:gd name="connsiteY3" fmla="*/ 1624519 h 2363275"/>
                  <a:gd name="connsiteX4" fmla="*/ 58366 w 301558"/>
                  <a:gd name="connsiteY4" fmla="*/ 671209 h 2363275"/>
                  <a:gd name="connsiteX5" fmla="*/ 0 w 301558"/>
                  <a:gd name="connsiteY5" fmla="*/ 340468 h 2363275"/>
                  <a:gd name="connsiteX6" fmla="*/ 155643 w 301558"/>
                  <a:gd name="connsiteY6" fmla="*/ 486383 h 2363275"/>
                  <a:gd name="connsiteX7" fmla="*/ 68094 w 301558"/>
                  <a:gd name="connsiteY7" fmla="*/ 0 h 2363275"/>
                  <a:gd name="connsiteX8" fmla="*/ 194553 w 301558"/>
                  <a:gd name="connsiteY8" fmla="*/ 476655 h 2363275"/>
                  <a:gd name="connsiteX9" fmla="*/ 233464 w 301558"/>
                  <a:gd name="connsiteY9" fmla="*/ 554477 h 2363275"/>
                  <a:gd name="connsiteX10" fmla="*/ 301558 w 301558"/>
                  <a:gd name="connsiteY10" fmla="*/ 428017 h 2363275"/>
                  <a:gd name="connsiteX11" fmla="*/ 291830 w 301558"/>
                  <a:gd name="connsiteY11" fmla="*/ 515566 h 2363275"/>
                  <a:gd name="connsiteX12" fmla="*/ 252919 w 301558"/>
                  <a:gd name="connsiteY12" fmla="*/ 1186775 h 2363275"/>
                  <a:gd name="connsiteX13" fmla="*/ 260461 w 301558"/>
                  <a:gd name="connsiteY13" fmla="*/ 1810985 h 2363275"/>
                  <a:gd name="connsiteX0" fmla="*/ 260461 w 301558"/>
                  <a:gd name="connsiteY0" fmla="*/ 1470517 h 2022807"/>
                  <a:gd name="connsiteX1" fmla="*/ 142746 w 301558"/>
                  <a:gd name="connsiteY1" fmla="*/ 2022807 h 2022807"/>
                  <a:gd name="connsiteX2" fmla="*/ 136187 w 301558"/>
                  <a:gd name="connsiteY2" fmla="*/ 1682885 h 2022807"/>
                  <a:gd name="connsiteX3" fmla="*/ 145915 w 301558"/>
                  <a:gd name="connsiteY3" fmla="*/ 1284051 h 2022807"/>
                  <a:gd name="connsiteX4" fmla="*/ 58366 w 301558"/>
                  <a:gd name="connsiteY4" fmla="*/ 330741 h 2022807"/>
                  <a:gd name="connsiteX5" fmla="*/ 0 w 301558"/>
                  <a:gd name="connsiteY5" fmla="*/ 0 h 2022807"/>
                  <a:gd name="connsiteX6" fmla="*/ 155643 w 301558"/>
                  <a:gd name="connsiteY6" fmla="*/ 145915 h 2022807"/>
                  <a:gd name="connsiteX7" fmla="*/ 194553 w 301558"/>
                  <a:gd name="connsiteY7" fmla="*/ 136187 h 2022807"/>
                  <a:gd name="connsiteX8" fmla="*/ 233464 w 301558"/>
                  <a:gd name="connsiteY8" fmla="*/ 214009 h 2022807"/>
                  <a:gd name="connsiteX9" fmla="*/ 301558 w 301558"/>
                  <a:gd name="connsiteY9" fmla="*/ 87549 h 2022807"/>
                  <a:gd name="connsiteX10" fmla="*/ 291830 w 301558"/>
                  <a:gd name="connsiteY10" fmla="*/ 175098 h 2022807"/>
                  <a:gd name="connsiteX11" fmla="*/ 252919 w 301558"/>
                  <a:gd name="connsiteY11" fmla="*/ 846307 h 2022807"/>
                  <a:gd name="connsiteX12" fmla="*/ 260461 w 301558"/>
                  <a:gd name="connsiteY12" fmla="*/ 1470517 h 2022807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136187 w 243192"/>
                  <a:gd name="connsiteY6" fmla="*/ 48638 h 1935258"/>
                  <a:gd name="connsiteX7" fmla="*/ 175098 w 243192"/>
                  <a:gd name="connsiteY7" fmla="*/ 126460 h 1935258"/>
                  <a:gd name="connsiteX8" fmla="*/ 243192 w 243192"/>
                  <a:gd name="connsiteY8" fmla="*/ 0 h 1935258"/>
                  <a:gd name="connsiteX9" fmla="*/ 233464 w 243192"/>
                  <a:gd name="connsiteY9" fmla="*/ 87549 h 1935258"/>
                  <a:gd name="connsiteX10" fmla="*/ 194553 w 243192"/>
                  <a:gd name="connsiteY10" fmla="*/ 758758 h 1935258"/>
                  <a:gd name="connsiteX11" fmla="*/ 202095 w 243192"/>
                  <a:gd name="connsiteY11" fmla="*/ 1382968 h 1935258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175098 w 243192"/>
                  <a:gd name="connsiteY6" fmla="*/ 126460 h 1935258"/>
                  <a:gd name="connsiteX7" fmla="*/ 243192 w 243192"/>
                  <a:gd name="connsiteY7" fmla="*/ 0 h 1935258"/>
                  <a:gd name="connsiteX8" fmla="*/ 233464 w 243192"/>
                  <a:gd name="connsiteY8" fmla="*/ 87549 h 1935258"/>
                  <a:gd name="connsiteX9" fmla="*/ 194553 w 243192"/>
                  <a:gd name="connsiteY9" fmla="*/ 758758 h 1935258"/>
                  <a:gd name="connsiteX10" fmla="*/ 202095 w 243192"/>
                  <a:gd name="connsiteY10" fmla="*/ 1382968 h 1935258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243192 w 243192"/>
                  <a:gd name="connsiteY6" fmla="*/ 0 h 1935258"/>
                  <a:gd name="connsiteX7" fmla="*/ 233464 w 243192"/>
                  <a:gd name="connsiteY7" fmla="*/ 87549 h 1935258"/>
                  <a:gd name="connsiteX8" fmla="*/ 194553 w 243192"/>
                  <a:gd name="connsiteY8" fmla="*/ 758758 h 1935258"/>
                  <a:gd name="connsiteX9" fmla="*/ 202095 w 243192"/>
                  <a:gd name="connsiteY9" fmla="*/ 1382968 h 1935258"/>
                  <a:gd name="connsiteX0" fmla="*/ 202095 w 233464"/>
                  <a:gd name="connsiteY0" fmla="*/ 1324602 h 1876892"/>
                  <a:gd name="connsiteX1" fmla="*/ 84380 w 233464"/>
                  <a:gd name="connsiteY1" fmla="*/ 1876892 h 1876892"/>
                  <a:gd name="connsiteX2" fmla="*/ 77821 w 233464"/>
                  <a:gd name="connsiteY2" fmla="*/ 1536970 h 1876892"/>
                  <a:gd name="connsiteX3" fmla="*/ 87549 w 233464"/>
                  <a:gd name="connsiteY3" fmla="*/ 1138136 h 1876892"/>
                  <a:gd name="connsiteX4" fmla="*/ 0 w 233464"/>
                  <a:gd name="connsiteY4" fmla="*/ 184826 h 1876892"/>
                  <a:gd name="connsiteX5" fmla="*/ 97277 w 233464"/>
                  <a:gd name="connsiteY5" fmla="*/ 0 h 1876892"/>
                  <a:gd name="connsiteX6" fmla="*/ 233464 w 233464"/>
                  <a:gd name="connsiteY6" fmla="*/ 29183 h 1876892"/>
                  <a:gd name="connsiteX7" fmla="*/ 194553 w 233464"/>
                  <a:gd name="connsiteY7" fmla="*/ 700392 h 1876892"/>
                  <a:gd name="connsiteX8" fmla="*/ 202095 w 233464"/>
                  <a:gd name="connsiteY8" fmla="*/ 1324602 h 1876892"/>
                  <a:gd name="connsiteX0" fmla="*/ 202095 w 202095"/>
                  <a:gd name="connsiteY0" fmla="*/ 1324602 h 1876892"/>
                  <a:gd name="connsiteX1" fmla="*/ 84380 w 202095"/>
                  <a:gd name="connsiteY1" fmla="*/ 1876892 h 1876892"/>
                  <a:gd name="connsiteX2" fmla="*/ 77821 w 202095"/>
                  <a:gd name="connsiteY2" fmla="*/ 1536970 h 1876892"/>
                  <a:gd name="connsiteX3" fmla="*/ 87549 w 202095"/>
                  <a:gd name="connsiteY3" fmla="*/ 1138136 h 1876892"/>
                  <a:gd name="connsiteX4" fmla="*/ 0 w 202095"/>
                  <a:gd name="connsiteY4" fmla="*/ 184826 h 1876892"/>
                  <a:gd name="connsiteX5" fmla="*/ 97277 w 202095"/>
                  <a:gd name="connsiteY5" fmla="*/ 0 h 1876892"/>
                  <a:gd name="connsiteX6" fmla="*/ 194553 w 202095"/>
                  <a:gd name="connsiteY6" fmla="*/ 700392 h 1876892"/>
                  <a:gd name="connsiteX7" fmla="*/ 202095 w 202095"/>
                  <a:gd name="connsiteY7" fmla="*/ 1324602 h 1876892"/>
                  <a:gd name="connsiteX0" fmla="*/ 202095 w 202095"/>
                  <a:gd name="connsiteY0" fmla="*/ 1139776 h 1692066"/>
                  <a:gd name="connsiteX1" fmla="*/ 84380 w 202095"/>
                  <a:gd name="connsiteY1" fmla="*/ 1692066 h 1692066"/>
                  <a:gd name="connsiteX2" fmla="*/ 77821 w 202095"/>
                  <a:gd name="connsiteY2" fmla="*/ 1352144 h 1692066"/>
                  <a:gd name="connsiteX3" fmla="*/ 87549 w 202095"/>
                  <a:gd name="connsiteY3" fmla="*/ 953310 h 1692066"/>
                  <a:gd name="connsiteX4" fmla="*/ 0 w 202095"/>
                  <a:gd name="connsiteY4" fmla="*/ 0 h 1692066"/>
                  <a:gd name="connsiteX5" fmla="*/ 194553 w 202095"/>
                  <a:gd name="connsiteY5" fmla="*/ 515566 h 1692066"/>
                  <a:gd name="connsiteX6" fmla="*/ 202095 w 202095"/>
                  <a:gd name="connsiteY6" fmla="*/ 1139776 h 1692066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77821 w 202095"/>
                  <a:gd name="connsiteY2" fmla="*/ 1352144 h 1681803"/>
                  <a:gd name="connsiteX3" fmla="*/ 87549 w 202095"/>
                  <a:gd name="connsiteY3" fmla="*/ 953310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77821 w 202095"/>
                  <a:gd name="connsiteY2" fmla="*/ 1352144 h 1681803"/>
                  <a:gd name="connsiteX3" fmla="*/ 149125 w 202095"/>
                  <a:gd name="connsiteY3" fmla="*/ 871209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129135 w 202095"/>
                  <a:gd name="connsiteY2" fmla="*/ 1280306 h 1681803"/>
                  <a:gd name="connsiteX3" fmla="*/ 149125 w 202095"/>
                  <a:gd name="connsiteY3" fmla="*/ 871209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32696"/>
                  <a:gd name="connsiteY0" fmla="*/ 1139776 h 1711723"/>
                  <a:gd name="connsiteX1" fmla="*/ 232696 w 232696"/>
                  <a:gd name="connsiteY1" fmla="*/ 1711723 h 1711723"/>
                  <a:gd name="connsiteX2" fmla="*/ 129135 w 232696"/>
                  <a:gd name="connsiteY2" fmla="*/ 1280306 h 1711723"/>
                  <a:gd name="connsiteX3" fmla="*/ 149125 w 232696"/>
                  <a:gd name="connsiteY3" fmla="*/ 871209 h 1711723"/>
                  <a:gd name="connsiteX4" fmla="*/ 0 w 232696"/>
                  <a:gd name="connsiteY4" fmla="*/ 0 h 1711723"/>
                  <a:gd name="connsiteX5" fmla="*/ 194553 w 232696"/>
                  <a:gd name="connsiteY5" fmla="*/ 515566 h 1711723"/>
                  <a:gd name="connsiteX6" fmla="*/ 202095 w 232696"/>
                  <a:gd name="connsiteY6" fmla="*/ 1139776 h 1711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2696" h="1711723">
                    <a:moveTo>
                      <a:pt x="202095" y="1139776"/>
                    </a:moveTo>
                    <a:lnTo>
                      <a:pt x="232696" y="1711723"/>
                    </a:lnTo>
                    <a:lnTo>
                      <a:pt x="129135" y="1280306"/>
                    </a:lnTo>
                    <a:lnTo>
                      <a:pt x="149125" y="871209"/>
                    </a:lnTo>
                    <a:lnTo>
                      <a:pt x="0" y="0"/>
                    </a:lnTo>
                    <a:lnTo>
                      <a:pt x="194553" y="515566"/>
                    </a:lnTo>
                    <a:lnTo>
                      <a:pt x="202095" y="113977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Straight Connector 10"/>
            <p:cNvCxnSpPr>
              <a:stCxn id="17" idx="15"/>
            </p:cNvCxnSpPr>
            <p:nvPr/>
          </p:nvCxnSpPr>
          <p:spPr>
            <a:xfrm>
              <a:off x="3840480" y="1449977"/>
              <a:ext cx="163285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 rot="21324930">
              <a:off x="4323806" y="1293222"/>
              <a:ext cx="587829" cy="169817"/>
            </a:xfrm>
            <a:custGeom>
              <a:avLst/>
              <a:gdLst>
                <a:gd name="connsiteX0" fmla="*/ 0 w 587829"/>
                <a:gd name="connsiteY0" fmla="*/ 130628 h 169817"/>
                <a:gd name="connsiteX1" fmla="*/ 104503 w 587829"/>
                <a:gd name="connsiteY1" fmla="*/ 26125 h 169817"/>
                <a:gd name="connsiteX2" fmla="*/ 104503 w 587829"/>
                <a:gd name="connsiteY2" fmla="*/ 26125 h 169817"/>
                <a:gd name="connsiteX3" fmla="*/ 261257 w 587829"/>
                <a:gd name="connsiteY3" fmla="*/ 0 h 169817"/>
                <a:gd name="connsiteX4" fmla="*/ 418012 w 587829"/>
                <a:gd name="connsiteY4" fmla="*/ 39188 h 169817"/>
                <a:gd name="connsiteX5" fmla="*/ 418012 w 587829"/>
                <a:gd name="connsiteY5" fmla="*/ 39188 h 169817"/>
                <a:gd name="connsiteX6" fmla="*/ 587829 w 587829"/>
                <a:gd name="connsiteY6" fmla="*/ 169817 h 169817"/>
                <a:gd name="connsiteX7" fmla="*/ 0 w 587829"/>
                <a:gd name="connsiteY7" fmla="*/ 130628 h 16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829" h="169817">
                  <a:moveTo>
                    <a:pt x="0" y="130628"/>
                  </a:moveTo>
                  <a:lnTo>
                    <a:pt x="104503" y="26125"/>
                  </a:lnTo>
                  <a:lnTo>
                    <a:pt x="104503" y="26125"/>
                  </a:lnTo>
                  <a:lnTo>
                    <a:pt x="261257" y="0"/>
                  </a:lnTo>
                  <a:lnTo>
                    <a:pt x="418012" y="39188"/>
                  </a:lnTo>
                  <a:lnTo>
                    <a:pt x="418012" y="39188"/>
                  </a:lnTo>
                  <a:lnTo>
                    <a:pt x="587829" y="169817"/>
                  </a:lnTo>
                  <a:lnTo>
                    <a:pt x="0" y="13062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27017" y="1201783"/>
              <a:ext cx="3213463" cy="796834"/>
            </a:xfrm>
            <a:custGeom>
              <a:avLst/>
              <a:gdLst>
                <a:gd name="connsiteX0" fmla="*/ 0 w 3213463"/>
                <a:gd name="connsiteY0" fmla="*/ 496388 h 796834"/>
                <a:gd name="connsiteX1" fmla="*/ 300446 w 3213463"/>
                <a:gd name="connsiteY1" fmla="*/ 431074 h 796834"/>
                <a:gd name="connsiteX2" fmla="*/ 300446 w 3213463"/>
                <a:gd name="connsiteY2" fmla="*/ 431074 h 796834"/>
                <a:gd name="connsiteX3" fmla="*/ 339634 w 3213463"/>
                <a:gd name="connsiteY3" fmla="*/ 561703 h 796834"/>
                <a:gd name="connsiteX4" fmla="*/ 888274 w 3213463"/>
                <a:gd name="connsiteY4" fmla="*/ 313508 h 796834"/>
                <a:gd name="connsiteX5" fmla="*/ 953589 w 3213463"/>
                <a:gd name="connsiteY5" fmla="*/ 444137 h 796834"/>
                <a:gd name="connsiteX6" fmla="*/ 1227909 w 3213463"/>
                <a:gd name="connsiteY6" fmla="*/ 248194 h 796834"/>
                <a:gd name="connsiteX7" fmla="*/ 1306286 w 3213463"/>
                <a:gd name="connsiteY7" fmla="*/ 391886 h 796834"/>
                <a:gd name="connsiteX8" fmla="*/ 1750423 w 3213463"/>
                <a:gd name="connsiteY8" fmla="*/ 143691 h 796834"/>
                <a:gd name="connsiteX9" fmla="*/ 1828800 w 3213463"/>
                <a:gd name="connsiteY9" fmla="*/ 235131 h 796834"/>
                <a:gd name="connsiteX10" fmla="*/ 2129246 w 3213463"/>
                <a:gd name="connsiteY10" fmla="*/ 39188 h 796834"/>
                <a:gd name="connsiteX11" fmla="*/ 2194560 w 3213463"/>
                <a:gd name="connsiteY11" fmla="*/ 209006 h 796834"/>
                <a:gd name="connsiteX12" fmla="*/ 2586446 w 3213463"/>
                <a:gd name="connsiteY12" fmla="*/ 0 h 796834"/>
                <a:gd name="connsiteX13" fmla="*/ 2704012 w 3213463"/>
                <a:gd name="connsiteY13" fmla="*/ 182880 h 796834"/>
                <a:gd name="connsiteX14" fmla="*/ 3069772 w 3213463"/>
                <a:gd name="connsiteY14" fmla="*/ 52251 h 796834"/>
                <a:gd name="connsiteX15" fmla="*/ 3213463 w 3213463"/>
                <a:gd name="connsiteY15" fmla="*/ 248194 h 796834"/>
                <a:gd name="connsiteX16" fmla="*/ 2808514 w 3213463"/>
                <a:gd name="connsiteY16" fmla="*/ 404948 h 796834"/>
                <a:gd name="connsiteX17" fmla="*/ 2730137 w 3213463"/>
                <a:gd name="connsiteY17" fmla="*/ 248194 h 796834"/>
                <a:gd name="connsiteX18" fmla="*/ 2338252 w 3213463"/>
                <a:gd name="connsiteY18" fmla="*/ 418011 h 796834"/>
                <a:gd name="connsiteX19" fmla="*/ 2233749 w 3213463"/>
                <a:gd name="connsiteY19" fmla="*/ 274320 h 796834"/>
                <a:gd name="connsiteX20" fmla="*/ 1946366 w 3213463"/>
                <a:gd name="connsiteY20" fmla="*/ 470263 h 796834"/>
                <a:gd name="connsiteX21" fmla="*/ 1946366 w 3213463"/>
                <a:gd name="connsiteY21" fmla="*/ 470263 h 796834"/>
                <a:gd name="connsiteX22" fmla="*/ 1867989 w 3213463"/>
                <a:gd name="connsiteY22" fmla="*/ 365760 h 796834"/>
                <a:gd name="connsiteX23" fmla="*/ 1436914 w 3213463"/>
                <a:gd name="connsiteY23" fmla="*/ 587828 h 796834"/>
                <a:gd name="connsiteX24" fmla="*/ 1358537 w 3213463"/>
                <a:gd name="connsiteY24" fmla="*/ 470263 h 796834"/>
                <a:gd name="connsiteX25" fmla="*/ 1071154 w 3213463"/>
                <a:gd name="connsiteY25" fmla="*/ 653143 h 796834"/>
                <a:gd name="connsiteX26" fmla="*/ 992777 w 3213463"/>
                <a:gd name="connsiteY26" fmla="*/ 535577 h 796834"/>
                <a:gd name="connsiteX27" fmla="*/ 418012 w 3213463"/>
                <a:gd name="connsiteY27" fmla="*/ 796834 h 796834"/>
                <a:gd name="connsiteX28" fmla="*/ 365760 w 3213463"/>
                <a:gd name="connsiteY28" fmla="*/ 653143 h 796834"/>
                <a:gd name="connsiteX29" fmla="*/ 0 w 3213463"/>
                <a:gd name="connsiteY29" fmla="*/ 770708 h 796834"/>
                <a:gd name="connsiteX30" fmla="*/ 0 w 3213463"/>
                <a:gd name="connsiteY30" fmla="*/ 496388 h 79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213463" h="796834">
                  <a:moveTo>
                    <a:pt x="0" y="496388"/>
                  </a:moveTo>
                  <a:lnTo>
                    <a:pt x="300446" y="431074"/>
                  </a:lnTo>
                  <a:lnTo>
                    <a:pt x="300446" y="431074"/>
                  </a:lnTo>
                  <a:lnTo>
                    <a:pt x="339634" y="561703"/>
                  </a:lnTo>
                  <a:lnTo>
                    <a:pt x="888274" y="313508"/>
                  </a:lnTo>
                  <a:lnTo>
                    <a:pt x="953589" y="444137"/>
                  </a:lnTo>
                  <a:lnTo>
                    <a:pt x="1227909" y="248194"/>
                  </a:lnTo>
                  <a:lnTo>
                    <a:pt x="1306286" y="391886"/>
                  </a:lnTo>
                  <a:lnTo>
                    <a:pt x="1750423" y="143691"/>
                  </a:lnTo>
                  <a:lnTo>
                    <a:pt x="1828800" y="235131"/>
                  </a:lnTo>
                  <a:lnTo>
                    <a:pt x="2129246" y="39188"/>
                  </a:lnTo>
                  <a:lnTo>
                    <a:pt x="2194560" y="209006"/>
                  </a:lnTo>
                  <a:lnTo>
                    <a:pt x="2586446" y="0"/>
                  </a:lnTo>
                  <a:lnTo>
                    <a:pt x="2704012" y="182880"/>
                  </a:lnTo>
                  <a:lnTo>
                    <a:pt x="3069772" y="52251"/>
                  </a:lnTo>
                  <a:lnTo>
                    <a:pt x="3213463" y="248194"/>
                  </a:lnTo>
                  <a:lnTo>
                    <a:pt x="2808514" y="404948"/>
                  </a:lnTo>
                  <a:lnTo>
                    <a:pt x="2730137" y="248194"/>
                  </a:lnTo>
                  <a:lnTo>
                    <a:pt x="2338252" y="418011"/>
                  </a:lnTo>
                  <a:lnTo>
                    <a:pt x="2233749" y="274320"/>
                  </a:lnTo>
                  <a:lnTo>
                    <a:pt x="1946366" y="470263"/>
                  </a:lnTo>
                  <a:lnTo>
                    <a:pt x="1946366" y="470263"/>
                  </a:lnTo>
                  <a:lnTo>
                    <a:pt x="1867989" y="365760"/>
                  </a:lnTo>
                  <a:lnTo>
                    <a:pt x="1436914" y="587828"/>
                  </a:lnTo>
                  <a:lnTo>
                    <a:pt x="1358537" y="470263"/>
                  </a:lnTo>
                  <a:lnTo>
                    <a:pt x="1071154" y="653143"/>
                  </a:lnTo>
                  <a:lnTo>
                    <a:pt x="992777" y="535577"/>
                  </a:lnTo>
                  <a:lnTo>
                    <a:pt x="418012" y="796834"/>
                  </a:lnTo>
                  <a:lnTo>
                    <a:pt x="365760" y="653143"/>
                  </a:lnTo>
                  <a:lnTo>
                    <a:pt x="0" y="770708"/>
                  </a:lnTo>
                  <a:lnTo>
                    <a:pt x="0" y="49638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7754983" y="1846323"/>
              <a:ext cx="574334" cy="957838"/>
            </a:xfrm>
            <a:custGeom>
              <a:avLst/>
              <a:gdLst>
                <a:gd name="connsiteX0" fmla="*/ 457200 w 457200"/>
                <a:gd name="connsiteY0" fmla="*/ 0 h 627017"/>
                <a:gd name="connsiteX1" fmla="*/ 117566 w 457200"/>
                <a:gd name="connsiteY1" fmla="*/ 483325 h 627017"/>
                <a:gd name="connsiteX2" fmla="*/ 0 w 457200"/>
                <a:gd name="connsiteY2" fmla="*/ 627017 h 6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627017">
                  <a:moveTo>
                    <a:pt x="457200" y="0"/>
                  </a:moveTo>
                  <a:cubicBezTo>
                    <a:pt x="325483" y="189411"/>
                    <a:pt x="193766" y="378822"/>
                    <a:pt x="117566" y="483325"/>
                  </a:cubicBezTo>
                  <a:cubicBezTo>
                    <a:pt x="41366" y="587828"/>
                    <a:pt x="0" y="627017"/>
                    <a:pt x="0" y="627017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5636" y="1267773"/>
              <a:ext cx="3108960" cy="979714"/>
            </a:xfrm>
            <a:custGeom>
              <a:avLst/>
              <a:gdLst>
                <a:gd name="connsiteX0" fmla="*/ 78377 w 3108960"/>
                <a:gd name="connsiteY0" fmla="*/ 26126 h 979714"/>
                <a:gd name="connsiteX1" fmla="*/ 483326 w 3108960"/>
                <a:gd name="connsiteY1" fmla="*/ 209006 h 979714"/>
                <a:gd name="connsiteX2" fmla="*/ 640080 w 3108960"/>
                <a:gd name="connsiteY2" fmla="*/ 0 h 979714"/>
                <a:gd name="connsiteX3" fmla="*/ 1175657 w 3108960"/>
                <a:gd name="connsiteY3" fmla="*/ 235131 h 979714"/>
                <a:gd name="connsiteX4" fmla="*/ 1293223 w 3108960"/>
                <a:gd name="connsiteY4" fmla="*/ 39189 h 979714"/>
                <a:gd name="connsiteX5" fmla="*/ 1841863 w 3108960"/>
                <a:gd name="connsiteY5" fmla="*/ 444137 h 979714"/>
                <a:gd name="connsiteX6" fmla="*/ 1933303 w 3108960"/>
                <a:gd name="connsiteY6" fmla="*/ 313509 h 979714"/>
                <a:gd name="connsiteX7" fmla="*/ 2286000 w 3108960"/>
                <a:gd name="connsiteY7" fmla="*/ 483326 h 979714"/>
                <a:gd name="connsiteX8" fmla="*/ 2377440 w 3108960"/>
                <a:gd name="connsiteY8" fmla="*/ 365760 h 979714"/>
                <a:gd name="connsiteX9" fmla="*/ 2834640 w 3108960"/>
                <a:gd name="connsiteY9" fmla="*/ 692331 h 979714"/>
                <a:gd name="connsiteX10" fmla="*/ 2939143 w 3108960"/>
                <a:gd name="connsiteY10" fmla="*/ 561703 h 979714"/>
                <a:gd name="connsiteX11" fmla="*/ 3108960 w 3108960"/>
                <a:gd name="connsiteY11" fmla="*/ 640080 h 979714"/>
                <a:gd name="connsiteX12" fmla="*/ 3108960 w 3108960"/>
                <a:gd name="connsiteY12" fmla="*/ 979714 h 979714"/>
                <a:gd name="connsiteX13" fmla="*/ 2782388 w 3108960"/>
                <a:gd name="connsiteY13" fmla="*/ 822960 h 979714"/>
                <a:gd name="connsiteX14" fmla="*/ 2677886 w 3108960"/>
                <a:gd name="connsiteY14" fmla="*/ 966651 h 979714"/>
                <a:gd name="connsiteX15" fmla="*/ 2207623 w 3108960"/>
                <a:gd name="connsiteY15" fmla="*/ 666206 h 979714"/>
                <a:gd name="connsiteX16" fmla="*/ 2129246 w 3108960"/>
                <a:gd name="connsiteY16" fmla="*/ 809897 h 979714"/>
                <a:gd name="connsiteX17" fmla="*/ 1737360 w 3108960"/>
                <a:gd name="connsiteY17" fmla="*/ 587829 h 979714"/>
                <a:gd name="connsiteX18" fmla="*/ 1658983 w 3108960"/>
                <a:gd name="connsiteY18" fmla="*/ 718457 h 979714"/>
                <a:gd name="connsiteX19" fmla="*/ 1110343 w 3108960"/>
                <a:gd name="connsiteY19" fmla="*/ 339634 h 979714"/>
                <a:gd name="connsiteX20" fmla="*/ 1018903 w 3108960"/>
                <a:gd name="connsiteY20" fmla="*/ 522514 h 979714"/>
                <a:gd name="connsiteX21" fmla="*/ 470263 w 3108960"/>
                <a:gd name="connsiteY21" fmla="*/ 287383 h 979714"/>
                <a:gd name="connsiteX22" fmla="*/ 404948 w 3108960"/>
                <a:gd name="connsiteY22" fmla="*/ 418011 h 979714"/>
                <a:gd name="connsiteX23" fmla="*/ 0 w 3108960"/>
                <a:gd name="connsiteY23" fmla="*/ 287383 h 979714"/>
                <a:gd name="connsiteX24" fmla="*/ 78377 w 3108960"/>
                <a:gd name="connsiteY24" fmla="*/ 26126 h 97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08960" h="979714">
                  <a:moveTo>
                    <a:pt x="78377" y="26126"/>
                  </a:moveTo>
                  <a:lnTo>
                    <a:pt x="483326" y="209006"/>
                  </a:lnTo>
                  <a:lnTo>
                    <a:pt x="640080" y="0"/>
                  </a:lnTo>
                  <a:lnTo>
                    <a:pt x="1175657" y="235131"/>
                  </a:lnTo>
                  <a:lnTo>
                    <a:pt x="1293223" y="39189"/>
                  </a:lnTo>
                  <a:lnTo>
                    <a:pt x="1841863" y="444137"/>
                  </a:lnTo>
                  <a:lnTo>
                    <a:pt x="1933303" y="313509"/>
                  </a:lnTo>
                  <a:lnTo>
                    <a:pt x="2286000" y="483326"/>
                  </a:lnTo>
                  <a:lnTo>
                    <a:pt x="2377440" y="365760"/>
                  </a:lnTo>
                  <a:lnTo>
                    <a:pt x="2834640" y="692331"/>
                  </a:lnTo>
                  <a:lnTo>
                    <a:pt x="2939143" y="561703"/>
                  </a:lnTo>
                  <a:lnTo>
                    <a:pt x="3108960" y="640080"/>
                  </a:lnTo>
                  <a:lnTo>
                    <a:pt x="3108960" y="979714"/>
                  </a:lnTo>
                  <a:lnTo>
                    <a:pt x="2782388" y="822960"/>
                  </a:lnTo>
                  <a:lnTo>
                    <a:pt x="2677886" y="966651"/>
                  </a:lnTo>
                  <a:lnTo>
                    <a:pt x="2207623" y="666206"/>
                  </a:lnTo>
                  <a:lnTo>
                    <a:pt x="2129246" y="809897"/>
                  </a:lnTo>
                  <a:lnTo>
                    <a:pt x="1737360" y="587829"/>
                  </a:lnTo>
                  <a:lnTo>
                    <a:pt x="1658983" y="718457"/>
                  </a:lnTo>
                  <a:lnTo>
                    <a:pt x="1110343" y="339634"/>
                  </a:lnTo>
                  <a:lnTo>
                    <a:pt x="1018903" y="522514"/>
                  </a:lnTo>
                  <a:lnTo>
                    <a:pt x="470263" y="287383"/>
                  </a:lnTo>
                  <a:lnTo>
                    <a:pt x="404948" y="418011"/>
                  </a:lnTo>
                  <a:lnTo>
                    <a:pt x="0" y="287383"/>
                  </a:lnTo>
                  <a:lnTo>
                    <a:pt x="78377" y="2612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4715691" y="2220686"/>
              <a:ext cx="3801292" cy="914400"/>
            </a:xfrm>
            <a:custGeom>
              <a:avLst/>
              <a:gdLst>
                <a:gd name="connsiteX0" fmla="*/ 0 w 3801292"/>
                <a:gd name="connsiteY0" fmla="*/ 0 h 914400"/>
                <a:gd name="connsiteX1" fmla="*/ 836023 w 3801292"/>
                <a:gd name="connsiteY1" fmla="*/ 235131 h 914400"/>
                <a:gd name="connsiteX2" fmla="*/ 1815738 w 3801292"/>
                <a:gd name="connsiteY2" fmla="*/ 431074 h 914400"/>
                <a:gd name="connsiteX3" fmla="*/ 2886892 w 3801292"/>
                <a:gd name="connsiteY3" fmla="*/ 705394 h 914400"/>
                <a:gd name="connsiteX4" fmla="*/ 3801292 w 3801292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1292" h="914400">
                  <a:moveTo>
                    <a:pt x="0" y="0"/>
                  </a:moveTo>
                  <a:cubicBezTo>
                    <a:pt x="266700" y="81642"/>
                    <a:pt x="533400" y="163285"/>
                    <a:pt x="836023" y="235131"/>
                  </a:cubicBezTo>
                  <a:cubicBezTo>
                    <a:pt x="1138646" y="306977"/>
                    <a:pt x="1473927" y="352697"/>
                    <a:pt x="1815738" y="431074"/>
                  </a:cubicBezTo>
                  <a:cubicBezTo>
                    <a:pt x="2157549" y="509451"/>
                    <a:pt x="2555966" y="624840"/>
                    <a:pt x="2886892" y="705394"/>
                  </a:cubicBezTo>
                  <a:cubicBezTo>
                    <a:pt x="3217818" y="785948"/>
                    <a:pt x="3801292" y="914400"/>
                    <a:pt x="3801292" y="91440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4750526" y="3901440"/>
              <a:ext cx="3766457" cy="762000"/>
            </a:xfrm>
            <a:custGeom>
              <a:avLst/>
              <a:gdLst>
                <a:gd name="connsiteX0" fmla="*/ 0 w 3801292"/>
                <a:gd name="connsiteY0" fmla="*/ 0 h 914400"/>
                <a:gd name="connsiteX1" fmla="*/ 836023 w 3801292"/>
                <a:gd name="connsiteY1" fmla="*/ 235131 h 914400"/>
                <a:gd name="connsiteX2" fmla="*/ 1815738 w 3801292"/>
                <a:gd name="connsiteY2" fmla="*/ 431074 h 914400"/>
                <a:gd name="connsiteX3" fmla="*/ 2886892 w 3801292"/>
                <a:gd name="connsiteY3" fmla="*/ 705394 h 914400"/>
                <a:gd name="connsiteX4" fmla="*/ 3801292 w 3801292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1292" h="914400">
                  <a:moveTo>
                    <a:pt x="0" y="0"/>
                  </a:moveTo>
                  <a:cubicBezTo>
                    <a:pt x="266700" y="81642"/>
                    <a:pt x="533400" y="163285"/>
                    <a:pt x="836023" y="235131"/>
                  </a:cubicBezTo>
                  <a:cubicBezTo>
                    <a:pt x="1138646" y="306977"/>
                    <a:pt x="1473927" y="352697"/>
                    <a:pt x="1815738" y="431074"/>
                  </a:cubicBezTo>
                  <a:cubicBezTo>
                    <a:pt x="2157549" y="509451"/>
                    <a:pt x="2555966" y="624840"/>
                    <a:pt x="2886892" y="705394"/>
                  </a:cubicBezTo>
                  <a:cubicBezTo>
                    <a:pt x="3217818" y="785948"/>
                    <a:pt x="3801292" y="914400"/>
                    <a:pt x="3801292" y="91440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627017" y="2220686"/>
              <a:ext cx="3892732" cy="1031965"/>
            </a:xfrm>
            <a:custGeom>
              <a:avLst/>
              <a:gdLst>
                <a:gd name="connsiteX0" fmla="*/ 3892732 w 3892732"/>
                <a:gd name="connsiteY0" fmla="*/ 0 h 1031965"/>
                <a:gd name="connsiteX1" fmla="*/ 3291840 w 3892732"/>
                <a:gd name="connsiteY1" fmla="*/ 182880 h 1031965"/>
                <a:gd name="connsiteX2" fmla="*/ 2142309 w 3892732"/>
                <a:gd name="connsiteY2" fmla="*/ 561703 h 1031965"/>
                <a:gd name="connsiteX3" fmla="*/ 914400 w 3892732"/>
                <a:gd name="connsiteY3" fmla="*/ 888274 h 1031965"/>
                <a:gd name="connsiteX4" fmla="*/ 0 w 3892732"/>
                <a:gd name="connsiteY4" fmla="*/ 1031965 h 103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2732" h="1031965">
                  <a:moveTo>
                    <a:pt x="3892732" y="0"/>
                  </a:moveTo>
                  <a:cubicBezTo>
                    <a:pt x="3738154" y="44631"/>
                    <a:pt x="3291840" y="182880"/>
                    <a:pt x="3291840" y="182880"/>
                  </a:cubicBezTo>
                  <a:cubicBezTo>
                    <a:pt x="3000103" y="276497"/>
                    <a:pt x="2538549" y="444137"/>
                    <a:pt x="2142309" y="561703"/>
                  </a:cubicBezTo>
                  <a:cubicBezTo>
                    <a:pt x="1746069" y="679269"/>
                    <a:pt x="1271452" y="809897"/>
                    <a:pt x="914400" y="888274"/>
                  </a:cubicBezTo>
                  <a:cubicBezTo>
                    <a:pt x="557348" y="966651"/>
                    <a:pt x="0" y="1031965"/>
                    <a:pt x="0" y="1031965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640080" y="3905794"/>
              <a:ext cx="3944983" cy="940526"/>
            </a:xfrm>
            <a:custGeom>
              <a:avLst/>
              <a:gdLst>
                <a:gd name="connsiteX0" fmla="*/ 3944983 w 3944983"/>
                <a:gd name="connsiteY0" fmla="*/ 0 h 940526"/>
                <a:gd name="connsiteX1" fmla="*/ 2769326 w 3944983"/>
                <a:gd name="connsiteY1" fmla="*/ 352697 h 940526"/>
                <a:gd name="connsiteX2" fmla="*/ 1097280 w 3944983"/>
                <a:gd name="connsiteY2" fmla="*/ 757646 h 940526"/>
                <a:gd name="connsiteX3" fmla="*/ 0 w 3944983"/>
                <a:gd name="connsiteY3" fmla="*/ 940526 h 940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983" h="940526">
                  <a:moveTo>
                    <a:pt x="3944983" y="0"/>
                  </a:moveTo>
                  <a:cubicBezTo>
                    <a:pt x="3594463" y="113211"/>
                    <a:pt x="3243943" y="226423"/>
                    <a:pt x="2769326" y="352697"/>
                  </a:cubicBezTo>
                  <a:cubicBezTo>
                    <a:pt x="2294709" y="478971"/>
                    <a:pt x="1558834" y="659675"/>
                    <a:pt x="1097280" y="757646"/>
                  </a:cubicBezTo>
                  <a:cubicBezTo>
                    <a:pt x="635726" y="855617"/>
                    <a:pt x="0" y="940526"/>
                    <a:pt x="0" y="94052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5E96F7-ADFB-354C-8B22-9B181070B623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DA4C017-0745-D34C-82C1-593D04D3B020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872AE6-DBF7-B748-B8F2-68FD959FAA18}"/>
              </a:ext>
            </a:extLst>
          </p:cNvPr>
          <p:cNvSpPr/>
          <p:nvPr/>
        </p:nvSpPr>
        <p:spPr>
          <a:xfrm>
            <a:off x="3617095" y="362911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Mid-ocean Ridge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BF9412-7E5E-D64B-8800-1D5692D3AB67}"/>
              </a:ext>
            </a:extLst>
          </p:cNvPr>
          <p:cNvSpPr/>
          <p:nvPr/>
        </p:nvSpPr>
        <p:spPr>
          <a:xfrm>
            <a:off x="175924" y="1298575"/>
            <a:ext cx="910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sediment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1A7676-CB7B-F04B-83FD-A64BCBAEE2B9}"/>
              </a:ext>
            </a:extLst>
          </p:cNvPr>
          <p:cNvSpPr/>
          <p:nvPr/>
        </p:nvSpPr>
        <p:spPr>
          <a:xfrm>
            <a:off x="2990024" y="5913106"/>
            <a:ext cx="1398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asthenospheric</a:t>
            </a:r>
          </a:p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E3C56A1-A86F-5944-855A-CB71B6F63B98}"/>
              </a:ext>
            </a:extLst>
          </p:cNvPr>
          <p:cNvCxnSpPr>
            <a:cxnSpLocks/>
          </p:cNvCxnSpPr>
          <p:nvPr/>
        </p:nvCxnSpPr>
        <p:spPr>
          <a:xfrm flipH="1" flipV="1">
            <a:off x="499730" y="1584251"/>
            <a:ext cx="138224" cy="38277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D73669D-DC0D-BD41-B598-C13EB6C3520A}"/>
              </a:ext>
            </a:extLst>
          </p:cNvPr>
          <p:cNvSpPr/>
          <p:nvPr/>
        </p:nvSpPr>
        <p:spPr>
          <a:xfrm>
            <a:off x="4832690" y="5121347"/>
            <a:ext cx="30102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lithospheric mantle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B6D49AF-C706-894B-A602-BB04C1CBB503}"/>
              </a:ext>
            </a:extLst>
          </p:cNvPr>
          <p:cNvCxnSpPr>
            <a:cxnSpLocks/>
          </p:cNvCxnSpPr>
          <p:nvPr/>
        </p:nvCxnSpPr>
        <p:spPr>
          <a:xfrm flipH="1">
            <a:off x="6663072" y="1818167"/>
            <a:ext cx="322519" cy="23217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BEC5B310-64BA-9A4C-9B1A-732639F1D287}"/>
              </a:ext>
            </a:extLst>
          </p:cNvPr>
          <p:cNvSpPr/>
          <p:nvPr/>
        </p:nvSpPr>
        <p:spPr>
          <a:xfrm>
            <a:off x="6969794" y="1541721"/>
            <a:ext cx="910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sediment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D156BE-B5DC-6148-B47D-1AA8F847D725}"/>
              </a:ext>
            </a:extLst>
          </p:cNvPr>
          <p:cNvSpPr/>
          <p:nvPr/>
        </p:nvSpPr>
        <p:spPr>
          <a:xfrm>
            <a:off x="3286862" y="958335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volcano at axis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F3C550-5947-2D4A-98B6-2E8F1EA6BCAF}"/>
              </a:ext>
            </a:extLst>
          </p:cNvPr>
          <p:cNvSpPr/>
          <p:nvPr/>
        </p:nvSpPr>
        <p:spPr>
          <a:xfrm>
            <a:off x="663095" y="3722800"/>
            <a:ext cx="740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gabbro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746741-B28E-9D45-9B2E-85C76B1CDF4E}"/>
              </a:ext>
            </a:extLst>
          </p:cNvPr>
          <p:cNvSpPr/>
          <p:nvPr/>
        </p:nvSpPr>
        <p:spPr>
          <a:xfrm>
            <a:off x="7011328" y="2208028"/>
            <a:ext cx="1200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pilllow basalt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8C062A-558D-1A46-830E-4C21371BCC4B}"/>
              </a:ext>
            </a:extLst>
          </p:cNvPr>
          <p:cNvSpPr/>
          <p:nvPr/>
        </p:nvSpPr>
        <p:spPr>
          <a:xfrm>
            <a:off x="7057793" y="2697122"/>
            <a:ext cx="3336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basalt dikes and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normal faults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CC698BE-F3F6-3B45-9B86-8DCDB4808214}"/>
              </a:ext>
            </a:extLst>
          </p:cNvPr>
          <p:cNvSpPr/>
          <p:nvPr/>
        </p:nvSpPr>
        <p:spPr>
          <a:xfrm>
            <a:off x="5713228" y="3530008"/>
            <a:ext cx="740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gabbro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709D93-B64F-DE4F-842A-41DA127B737D}"/>
              </a:ext>
            </a:extLst>
          </p:cNvPr>
          <p:cNvSpPr/>
          <p:nvPr/>
        </p:nvSpPr>
        <p:spPr>
          <a:xfrm>
            <a:off x="2758612" y="2967888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magma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34D205-4F80-EF40-AB89-2A2893993548}"/>
              </a:ext>
            </a:extLst>
          </p:cNvPr>
          <p:cNvSpPr/>
          <p:nvPr/>
        </p:nvSpPr>
        <p:spPr>
          <a:xfrm>
            <a:off x="4281584" y="4615933"/>
            <a:ext cx="761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melting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B6A625AD-2DBB-3E48-A524-F16B152DFEA8}"/>
              </a:ext>
            </a:extLst>
          </p:cNvPr>
          <p:cNvSpPr/>
          <p:nvPr/>
        </p:nvSpPr>
        <p:spPr>
          <a:xfrm rot="20697122" flipH="1">
            <a:off x="2179659" y="3356928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2C01803A-6081-EA4F-B845-B12A1E56E42D}"/>
              </a:ext>
            </a:extLst>
          </p:cNvPr>
          <p:cNvSpPr/>
          <p:nvPr/>
        </p:nvSpPr>
        <p:spPr>
          <a:xfrm rot="826874">
            <a:off x="4309727" y="3267738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8B370E5-9292-3444-8321-F8065B2EDE1C}"/>
              </a:ext>
            </a:extLst>
          </p:cNvPr>
          <p:cNvSpPr/>
          <p:nvPr/>
        </p:nvSpPr>
        <p:spPr>
          <a:xfrm>
            <a:off x="732067" y="5199319"/>
            <a:ext cx="30102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lithospheric mantle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34E8379-8E48-494A-A827-4425A6C45E62}"/>
              </a:ext>
            </a:extLst>
          </p:cNvPr>
          <p:cNvCxnSpPr>
            <a:cxnSpLocks/>
          </p:cNvCxnSpPr>
          <p:nvPr/>
        </p:nvCxnSpPr>
        <p:spPr>
          <a:xfrm flipH="1">
            <a:off x="3817088" y="4792235"/>
            <a:ext cx="474232" cy="77477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DBDAF14-8B68-3445-AB2B-A1BE7B5DC167}"/>
              </a:ext>
            </a:extLst>
          </p:cNvPr>
          <p:cNvCxnSpPr>
            <a:cxnSpLocks/>
          </p:cNvCxnSpPr>
          <p:nvPr/>
        </p:nvCxnSpPr>
        <p:spPr>
          <a:xfrm>
            <a:off x="252443" y="1928185"/>
            <a:ext cx="0" cy="482348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FB1784-5EAC-1F45-BA4E-30BC74C2969A}"/>
              </a:ext>
            </a:extLst>
          </p:cNvPr>
          <p:cNvCxnSpPr/>
          <p:nvPr/>
        </p:nvCxnSpPr>
        <p:spPr>
          <a:xfrm flipV="1">
            <a:off x="268719" y="6733169"/>
            <a:ext cx="6792025" cy="2354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A90291-C87F-204E-812B-56CBF597F0E4}"/>
              </a:ext>
            </a:extLst>
          </p:cNvPr>
          <p:cNvCxnSpPr>
            <a:cxnSpLocks/>
          </p:cNvCxnSpPr>
          <p:nvPr/>
        </p:nvCxnSpPr>
        <p:spPr>
          <a:xfrm>
            <a:off x="7047508" y="1984250"/>
            <a:ext cx="0" cy="473552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66">
            <a:extLst>
              <a:ext uri="{FF2B5EF4-FFF2-40B4-BE49-F238E27FC236}">
                <a16:creationId xmlns:a16="http://schemas.microsoft.com/office/drawing/2014/main" id="{14BD185D-9F78-084B-BA6B-5E1D453BE016}"/>
              </a:ext>
            </a:extLst>
          </p:cNvPr>
          <p:cNvSpPr/>
          <p:nvPr/>
        </p:nvSpPr>
        <p:spPr>
          <a:xfrm>
            <a:off x="531628" y="3912781"/>
            <a:ext cx="6145619" cy="2849526"/>
          </a:xfrm>
          <a:custGeom>
            <a:avLst/>
            <a:gdLst>
              <a:gd name="connsiteX0" fmla="*/ 0 w 6145619"/>
              <a:gd name="connsiteY0" fmla="*/ 2838893 h 2838893"/>
              <a:gd name="connsiteX1" fmla="*/ 574158 w 6145619"/>
              <a:gd name="connsiteY1" fmla="*/ 2668772 h 2838893"/>
              <a:gd name="connsiteX2" fmla="*/ 1360967 w 6145619"/>
              <a:gd name="connsiteY2" fmla="*/ 2232838 h 2838893"/>
              <a:gd name="connsiteX3" fmla="*/ 1988288 w 6145619"/>
              <a:gd name="connsiteY3" fmla="*/ 1743740 h 2838893"/>
              <a:gd name="connsiteX4" fmla="*/ 2445488 w 6145619"/>
              <a:gd name="connsiteY4" fmla="*/ 1190847 h 2838893"/>
              <a:gd name="connsiteX5" fmla="*/ 2721935 w 6145619"/>
              <a:gd name="connsiteY5" fmla="*/ 680484 h 2838893"/>
              <a:gd name="connsiteX6" fmla="*/ 3062177 w 6145619"/>
              <a:gd name="connsiteY6" fmla="*/ 53163 h 2838893"/>
              <a:gd name="connsiteX7" fmla="*/ 3211032 w 6145619"/>
              <a:gd name="connsiteY7" fmla="*/ 0 h 2838893"/>
              <a:gd name="connsiteX8" fmla="*/ 3253563 w 6145619"/>
              <a:gd name="connsiteY8" fmla="*/ 21266 h 2838893"/>
              <a:gd name="connsiteX9" fmla="*/ 3349256 w 6145619"/>
              <a:gd name="connsiteY9" fmla="*/ 276447 h 2838893"/>
              <a:gd name="connsiteX10" fmla="*/ 3508744 w 6145619"/>
              <a:gd name="connsiteY10" fmla="*/ 606056 h 2838893"/>
              <a:gd name="connsiteX11" fmla="*/ 3827721 w 6145619"/>
              <a:gd name="connsiteY11" fmla="*/ 1127052 h 2838893"/>
              <a:gd name="connsiteX12" fmla="*/ 4391246 w 6145619"/>
              <a:gd name="connsiteY12" fmla="*/ 1807535 h 2838893"/>
              <a:gd name="connsiteX13" fmla="*/ 4880344 w 6145619"/>
              <a:gd name="connsiteY13" fmla="*/ 2222205 h 2838893"/>
              <a:gd name="connsiteX14" fmla="*/ 5677786 w 6145619"/>
              <a:gd name="connsiteY14" fmla="*/ 2636875 h 2838893"/>
              <a:gd name="connsiteX15" fmla="*/ 6145619 w 6145619"/>
              <a:gd name="connsiteY15" fmla="*/ 2806996 h 2838893"/>
              <a:gd name="connsiteX16" fmla="*/ 85060 w 6145619"/>
              <a:gd name="connsiteY16" fmla="*/ 2828261 h 283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45619" h="2838893">
                <a:moveTo>
                  <a:pt x="0" y="2838893"/>
                </a:moveTo>
                <a:lnTo>
                  <a:pt x="574158" y="2668772"/>
                </a:lnTo>
                <a:lnTo>
                  <a:pt x="1360967" y="2232838"/>
                </a:lnTo>
                <a:lnTo>
                  <a:pt x="1988288" y="1743740"/>
                </a:lnTo>
                <a:lnTo>
                  <a:pt x="2445488" y="1190847"/>
                </a:lnTo>
                <a:lnTo>
                  <a:pt x="2721935" y="680484"/>
                </a:lnTo>
                <a:lnTo>
                  <a:pt x="3062177" y="53163"/>
                </a:lnTo>
                <a:lnTo>
                  <a:pt x="3211032" y="0"/>
                </a:lnTo>
                <a:lnTo>
                  <a:pt x="3253563" y="21266"/>
                </a:lnTo>
                <a:lnTo>
                  <a:pt x="3349256" y="276447"/>
                </a:lnTo>
                <a:lnTo>
                  <a:pt x="3508744" y="606056"/>
                </a:lnTo>
                <a:lnTo>
                  <a:pt x="3827721" y="1127052"/>
                </a:lnTo>
                <a:lnTo>
                  <a:pt x="4391246" y="1807535"/>
                </a:lnTo>
                <a:lnTo>
                  <a:pt x="4880344" y="2222205"/>
                </a:lnTo>
                <a:lnTo>
                  <a:pt x="5677786" y="2636875"/>
                </a:lnTo>
                <a:lnTo>
                  <a:pt x="6145619" y="2806996"/>
                </a:lnTo>
                <a:lnTo>
                  <a:pt x="85060" y="2828261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761658A-6F7E-AE41-94FD-FDFD9E7A5E88}"/>
              </a:ext>
            </a:extLst>
          </p:cNvPr>
          <p:cNvCxnSpPr>
            <a:cxnSpLocks/>
          </p:cNvCxnSpPr>
          <p:nvPr/>
        </p:nvCxnSpPr>
        <p:spPr>
          <a:xfrm flipH="1">
            <a:off x="3760454" y="1297172"/>
            <a:ext cx="88532" cy="323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63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320845F-D1AE-5A40-821A-08E665A38DD5}"/>
              </a:ext>
            </a:extLst>
          </p:cNvPr>
          <p:cNvGrpSpPr/>
          <p:nvPr/>
        </p:nvGrpSpPr>
        <p:grpSpPr>
          <a:xfrm>
            <a:off x="252443" y="1297172"/>
            <a:ext cx="6817492" cy="5459546"/>
            <a:chOff x="613954" y="832428"/>
            <a:chExt cx="7942219" cy="6360240"/>
          </a:xfrm>
        </p:grpSpPr>
        <p:sp>
          <p:nvSpPr>
            <p:cNvPr id="96" name="Rectangle 95"/>
            <p:cNvSpPr/>
            <p:nvPr/>
          </p:nvSpPr>
          <p:spPr>
            <a:xfrm rot="21254645">
              <a:off x="620634" y="1479076"/>
              <a:ext cx="1788264" cy="244069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208374">
              <a:off x="7004754" y="1593547"/>
              <a:ext cx="1515983" cy="325578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cxnSp>
          <p:nvCxnSpPr>
            <p:cNvPr id="83" name="Straight Connector 82"/>
            <p:cNvCxnSpPr>
              <a:cxnSpLocks/>
            </p:cNvCxnSpPr>
            <p:nvPr/>
          </p:nvCxnSpPr>
          <p:spPr>
            <a:xfrm flipH="1">
              <a:off x="4700705" y="832428"/>
              <a:ext cx="103138" cy="376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cxnSpLocks/>
            </p:cNvCxnSpPr>
            <p:nvPr/>
          </p:nvCxnSpPr>
          <p:spPr>
            <a:xfrm flipH="1">
              <a:off x="4766682" y="4904095"/>
              <a:ext cx="552469" cy="9025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613954" y="1202604"/>
              <a:ext cx="7942219" cy="5990064"/>
              <a:chOff x="219990" y="1497770"/>
              <a:chExt cx="6342124" cy="4783260"/>
            </a:xfrm>
          </p:grpSpPr>
          <p:sp>
            <p:nvSpPr>
              <p:cNvPr id="73" name="Freeform 72"/>
              <p:cNvSpPr/>
              <p:nvPr/>
            </p:nvSpPr>
            <p:spPr>
              <a:xfrm>
                <a:off x="5405985" y="1580428"/>
                <a:ext cx="1156129" cy="140519"/>
              </a:xfrm>
              <a:custGeom>
                <a:avLst/>
                <a:gdLst>
                  <a:gd name="connsiteX0" fmla="*/ 0 w 1536970"/>
                  <a:gd name="connsiteY0" fmla="*/ 0 h 214008"/>
                  <a:gd name="connsiteX1" fmla="*/ 1536970 w 1536970"/>
                  <a:gd name="connsiteY1" fmla="*/ 0 h 214008"/>
                  <a:gd name="connsiteX2" fmla="*/ 1536970 w 1536970"/>
                  <a:gd name="connsiteY2" fmla="*/ 214008 h 214008"/>
                  <a:gd name="connsiteX3" fmla="*/ 1070042 w 1536970"/>
                  <a:gd name="connsiteY3" fmla="*/ 175098 h 214008"/>
                  <a:gd name="connsiteX4" fmla="*/ 1060314 w 1536970"/>
                  <a:gd name="connsiteY4" fmla="*/ 204281 h 214008"/>
                  <a:gd name="connsiteX5" fmla="*/ 690663 w 1536970"/>
                  <a:gd name="connsiteY5" fmla="*/ 145915 h 214008"/>
                  <a:gd name="connsiteX6" fmla="*/ 690663 w 1536970"/>
                  <a:gd name="connsiteY6" fmla="*/ 145915 h 214008"/>
                  <a:gd name="connsiteX7" fmla="*/ 330740 w 1536970"/>
                  <a:gd name="connsiteY7" fmla="*/ 97276 h 214008"/>
                  <a:gd name="connsiteX8" fmla="*/ 311285 w 1536970"/>
                  <a:gd name="connsiteY8" fmla="*/ 126459 h 214008"/>
                  <a:gd name="connsiteX9" fmla="*/ 0 w 1536970"/>
                  <a:gd name="connsiteY9" fmla="*/ 0 h 21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6970" h="214008">
                    <a:moveTo>
                      <a:pt x="0" y="0"/>
                    </a:moveTo>
                    <a:lnTo>
                      <a:pt x="1536970" y="0"/>
                    </a:lnTo>
                    <a:lnTo>
                      <a:pt x="1536970" y="214008"/>
                    </a:lnTo>
                    <a:lnTo>
                      <a:pt x="1070042" y="175098"/>
                    </a:lnTo>
                    <a:lnTo>
                      <a:pt x="1060314" y="204281"/>
                    </a:lnTo>
                    <a:lnTo>
                      <a:pt x="690663" y="145915"/>
                    </a:lnTo>
                    <a:lnTo>
                      <a:pt x="690663" y="145915"/>
                    </a:lnTo>
                    <a:lnTo>
                      <a:pt x="330740" y="97276"/>
                    </a:lnTo>
                    <a:lnTo>
                      <a:pt x="311285" y="12645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Straight Connector 4"/>
              <p:cNvCxnSpPr>
                <a:cxnSpLocks/>
              </p:cNvCxnSpPr>
              <p:nvPr/>
            </p:nvCxnSpPr>
            <p:spPr>
              <a:xfrm>
                <a:off x="219990" y="1789186"/>
                <a:ext cx="0" cy="448715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235131" y="6259123"/>
                <a:ext cx="6318433" cy="2190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reeform 25"/>
              <p:cNvSpPr/>
              <p:nvPr/>
            </p:nvSpPr>
            <p:spPr>
              <a:xfrm>
                <a:off x="2291857" y="1497770"/>
                <a:ext cx="785721" cy="958470"/>
              </a:xfrm>
              <a:custGeom>
                <a:avLst/>
                <a:gdLst>
                  <a:gd name="connsiteX0" fmla="*/ 0 w 809897"/>
                  <a:gd name="connsiteY0" fmla="*/ 0 h 979715"/>
                  <a:gd name="connsiteX1" fmla="*/ 235131 w 809897"/>
                  <a:gd name="connsiteY1" fmla="*/ 365760 h 979715"/>
                  <a:gd name="connsiteX2" fmla="*/ 535577 w 809897"/>
                  <a:gd name="connsiteY2" fmla="*/ 692332 h 979715"/>
                  <a:gd name="connsiteX3" fmla="*/ 809897 w 809897"/>
                  <a:gd name="connsiteY3" fmla="*/ 979715 h 97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897" h="979715">
                    <a:moveTo>
                      <a:pt x="0" y="0"/>
                    </a:moveTo>
                    <a:cubicBezTo>
                      <a:pt x="72934" y="125185"/>
                      <a:pt x="145868" y="250371"/>
                      <a:pt x="235131" y="365760"/>
                    </a:cubicBezTo>
                    <a:cubicBezTo>
                      <a:pt x="324394" y="481149"/>
                      <a:pt x="439783" y="590006"/>
                      <a:pt x="535577" y="692332"/>
                    </a:cubicBezTo>
                    <a:cubicBezTo>
                      <a:pt x="631371" y="794658"/>
                      <a:pt x="809897" y="979715"/>
                      <a:pt x="809897" y="979715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2693714" y="1527536"/>
                <a:ext cx="520926" cy="699530"/>
              </a:xfrm>
              <a:custGeom>
                <a:avLst/>
                <a:gdLst>
                  <a:gd name="connsiteX0" fmla="*/ 0 w 457200"/>
                  <a:gd name="connsiteY0" fmla="*/ 0 h 613954"/>
                  <a:gd name="connsiteX1" fmla="*/ 326571 w 457200"/>
                  <a:gd name="connsiteY1" fmla="*/ 509452 h 613954"/>
                  <a:gd name="connsiteX2" fmla="*/ 457200 w 457200"/>
                  <a:gd name="connsiteY2" fmla="*/ 613954 h 613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13954">
                    <a:moveTo>
                      <a:pt x="0" y="0"/>
                    </a:moveTo>
                    <a:cubicBezTo>
                      <a:pt x="125185" y="203563"/>
                      <a:pt x="250371" y="407126"/>
                      <a:pt x="326571" y="509452"/>
                    </a:cubicBezTo>
                    <a:cubicBezTo>
                      <a:pt x="402771" y="611778"/>
                      <a:pt x="457200" y="613954"/>
                      <a:pt x="457200" y="613954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3632458" y="1585012"/>
                <a:ext cx="491159" cy="729298"/>
              </a:xfrm>
              <a:custGeom>
                <a:avLst/>
                <a:gdLst>
                  <a:gd name="connsiteX0" fmla="*/ 431074 w 431074"/>
                  <a:gd name="connsiteY0" fmla="*/ 0 h 640080"/>
                  <a:gd name="connsiteX1" fmla="*/ 300445 w 431074"/>
                  <a:gd name="connsiteY1" fmla="*/ 274320 h 640080"/>
                  <a:gd name="connsiteX2" fmla="*/ 143691 w 431074"/>
                  <a:gd name="connsiteY2" fmla="*/ 470263 h 640080"/>
                  <a:gd name="connsiteX3" fmla="*/ 0 w 431074"/>
                  <a:gd name="connsiteY3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074" h="640080">
                    <a:moveTo>
                      <a:pt x="431074" y="0"/>
                    </a:moveTo>
                    <a:cubicBezTo>
                      <a:pt x="389708" y="97971"/>
                      <a:pt x="348342" y="195943"/>
                      <a:pt x="300445" y="274320"/>
                    </a:cubicBezTo>
                    <a:cubicBezTo>
                      <a:pt x="252548" y="352697"/>
                      <a:pt x="193765" y="409303"/>
                      <a:pt x="143691" y="470263"/>
                    </a:cubicBezTo>
                    <a:cubicBezTo>
                      <a:pt x="93617" y="531223"/>
                      <a:pt x="0" y="640080"/>
                      <a:pt x="0" y="640080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3926213" y="1559700"/>
                <a:ext cx="622693" cy="920566"/>
              </a:xfrm>
              <a:custGeom>
                <a:avLst/>
                <a:gdLst>
                  <a:gd name="connsiteX0" fmla="*/ 796834 w 796834"/>
                  <a:gd name="connsiteY0" fmla="*/ 0 h 875211"/>
                  <a:gd name="connsiteX1" fmla="*/ 483325 w 796834"/>
                  <a:gd name="connsiteY1" fmla="*/ 418011 h 875211"/>
                  <a:gd name="connsiteX2" fmla="*/ 209005 w 796834"/>
                  <a:gd name="connsiteY2" fmla="*/ 679269 h 875211"/>
                  <a:gd name="connsiteX3" fmla="*/ 0 w 796834"/>
                  <a:gd name="connsiteY3" fmla="*/ 875211 h 875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6834" h="875211">
                    <a:moveTo>
                      <a:pt x="796834" y="0"/>
                    </a:moveTo>
                    <a:cubicBezTo>
                      <a:pt x="689065" y="152400"/>
                      <a:pt x="581296" y="304800"/>
                      <a:pt x="483325" y="418011"/>
                    </a:cubicBezTo>
                    <a:cubicBezTo>
                      <a:pt x="385353" y="531223"/>
                      <a:pt x="209005" y="679269"/>
                      <a:pt x="209005" y="679269"/>
                    </a:cubicBezTo>
                    <a:lnTo>
                      <a:pt x="0" y="875211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4997444" y="1796338"/>
                <a:ext cx="590147" cy="827337"/>
              </a:xfrm>
              <a:custGeom>
                <a:avLst/>
                <a:gdLst>
                  <a:gd name="connsiteX0" fmla="*/ 640080 w 640080"/>
                  <a:gd name="connsiteY0" fmla="*/ 0 h 770709"/>
                  <a:gd name="connsiteX1" fmla="*/ 365760 w 640080"/>
                  <a:gd name="connsiteY1" fmla="*/ 365760 h 770709"/>
                  <a:gd name="connsiteX2" fmla="*/ 0 w 640080"/>
                  <a:gd name="connsiteY2" fmla="*/ 770709 h 77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0080" h="770709">
                    <a:moveTo>
                      <a:pt x="640080" y="0"/>
                    </a:moveTo>
                    <a:cubicBezTo>
                      <a:pt x="556260" y="118654"/>
                      <a:pt x="472440" y="237309"/>
                      <a:pt x="365760" y="365760"/>
                    </a:cubicBezTo>
                    <a:cubicBezTo>
                      <a:pt x="259080" y="494211"/>
                      <a:pt x="0" y="770709"/>
                      <a:pt x="0" y="770709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4493514" y="1596186"/>
                <a:ext cx="579678" cy="921822"/>
              </a:xfrm>
              <a:custGeom>
                <a:avLst/>
                <a:gdLst>
                  <a:gd name="connsiteX0" fmla="*/ 457200 w 457200"/>
                  <a:gd name="connsiteY0" fmla="*/ 0 h 600892"/>
                  <a:gd name="connsiteX1" fmla="*/ 182880 w 457200"/>
                  <a:gd name="connsiteY1" fmla="*/ 404949 h 600892"/>
                  <a:gd name="connsiteX2" fmla="*/ 0 w 457200"/>
                  <a:gd name="connsiteY2" fmla="*/ 600892 h 60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00892">
                    <a:moveTo>
                      <a:pt x="457200" y="0"/>
                    </a:moveTo>
                    <a:cubicBezTo>
                      <a:pt x="358140" y="152400"/>
                      <a:pt x="259080" y="304800"/>
                      <a:pt x="182880" y="404949"/>
                    </a:cubicBezTo>
                    <a:cubicBezTo>
                      <a:pt x="106680" y="505098"/>
                      <a:pt x="0" y="600892"/>
                      <a:pt x="0" y="600892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161420" y="1549269"/>
                <a:ext cx="406959" cy="2997359"/>
              </a:xfrm>
              <a:custGeom>
                <a:avLst/>
                <a:gdLst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478604 w 2665379"/>
                  <a:gd name="connsiteY30" fmla="*/ 2821021 h 3589506"/>
                  <a:gd name="connsiteX31" fmla="*/ 1760706 w 2665379"/>
                  <a:gd name="connsiteY31" fmla="*/ 3122578 h 3589506"/>
                  <a:gd name="connsiteX32" fmla="*/ 2217906 w 2665379"/>
                  <a:gd name="connsiteY32" fmla="*/ 3365770 h 3589506"/>
                  <a:gd name="connsiteX33" fmla="*/ 2665379 w 2665379"/>
                  <a:gd name="connsiteY33" fmla="*/ 3589506 h 3589506"/>
                  <a:gd name="connsiteX34" fmla="*/ 0 w 2665379"/>
                  <a:gd name="connsiteY34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760706 w 2665379"/>
                  <a:gd name="connsiteY30" fmla="*/ 3122578 h 3589506"/>
                  <a:gd name="connsiteX31" fmla="*/ 2217906 w 2665379"/>
                  <a:gd name="connsiteY31" fmla="*/ 3365770 h 3589506"/>
                  <a:gd name="connsiteX32" fmla="*/ 2665379 w 2665379"/>
                  <a:gd name="connsiteY32" fmla="*/ 3589506 h 3589506"/>
                  <a:gd name="connsiteX33" fmla="*/ 0 w 2665379"/>
                  <a:gd name="connsiteY33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217906 w 2665379"/>
                  <a:gd name="connsiteY30" fmla="*/ 3365770 h 3589506"/>
                  <a:gd name="connsiteX31" fmla="*/ 2665379 w 2665379"/>
                  <a:gd name="connsiteY31" fmla="*/ 3589506 h 3589506"/>
                  <a:gd name="connsiteX32" fmla="*/ 0 w 2665379"/>
                  <a:gd name="connsiteY32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665379 w 2665379"/>
                  <a:gd name="connsiteY30" fmla="*/ 3589506 h 3589506"/>
                  <a:gd name="connsiteX31" fmla="*/ 0 w 2665379"/>
                  <a:gd name="connsiteY31" fmla="*/ 3579778 h 3589506"/>
                  <a:gd name="connsiteX0" fmla="*/ 0 w 1245140"/>
                  <a:gd name="connsiteY0" fmla="*/ 3579778 h 3579778"/>
                  <a:gd name="connsiteX1" fmla="*/ 340468 w 1245140"/>
                  <a:gd name="connsiteY1" fmla="*/ 3375497 h 3579778"/>
                  <a:gd name="connsiteX2" fmla="*/ 573932 w 1245140"/>
                  <a:gd name="connsiteY2" fmla="*/ 3151761 h 3579778"/>
                  <a:gd name="connsiteX3" fmla="*/ 739302 w 1245140"/>
                  <a:gd name="connsiteY3" fmla="*/ 2889114 h 3579778"/>
                  <a:gd name="connsiteX4" fmla="*/ 894945 w 1245140"/>
                  <a:gd name="connsiteY4" fmla="*/ 2500008 h 3579778"/>
                  <a:gd name="connsiteX5" fmla="*/ 1011676 w 1245140"/>
                  <a:gd name="connsiteY5" fmla="*/ 2149812 h 3579778"/>
                  <a:gd name="connsiteX6" fmla="*/ 1021404 w 1245140"/>
                  <a:gd name="connsiteY6" fmla="*/ 1750978 h 3579778"/>
                  <a:gd name="connsiteX7" fmla="*/ 933855 w 1245140"/>
                  <a:gd name="connsiteY7" fmla="*/ 797668 h 3579778"/>
                  <a:gd name="connsiteX8" fmla="*/ 875489 w 1245140"/>
                  <a:gd name="connsiteY8" fmla="*/ 466927 h 3579778"/>
                  <a:gd name="connsiteX9" fmla="*/ 982494 w 1245140"/>
                  <a:gd name="connsiteY9" fmla="*/ 807395 h 3579778"/>
                  <a:gd name="connsiteX10" fmla="*/ 1031132 w 1245140"/>
                  <a:gd name="connsiteY10" fmla="*/ 612842 h 3579778"/>
                  <a:gd name="connsiteX11" fmla="*/ 1031132 w 1245140"/>
                  <a:gd name="connsiteY11" fmla="*/ 340468 h 3579778"/>
                  <a:gd name="connsiteX12" fmla="*/ 1040859 w 1245140"/>
                  <a:gd name="connsiteY12" fmla="*/ 126459 h 3579778"/>
                  <a:gd name="connsiteX13" fmla="*/ 943583 w 1245140"/>
                  <a:gd name="connsiteY13" fmla="*/ 126459 h 3579778"/>
                  <a:gd name="connsiteX14" fmla="*/ 943583 w 1245140"/>
                  <a:gd name="connsiteY14" fmla="*/ 126459 h 3579778"/>
                  <a:gd name="connsiteX15" fmla="*/ 1021404 w 1245140"/>
                  <a:gd name="connsiteY15" fmla="*/ 29183 h 3579778"/>
                  <a:gd name="connsiteX16" fmla="*/ 1108953 w 1245140"/>
                  <a:gd name="connsiteY16" fmla="*/ 0 h 3579778"/>
                  <a:gd name="connsiteX17" fmla="*/ 1215957 w 1245140"/>
                  <a:gd name="connsiteY17" fmla="*/ 68093 h 3579778"/>
                  <a:gd name="connsiteX18" fmla="*/ 1215957 w 1245140"/>
                  <a:gd name="connsiteY18" fmla="*/ 68093 h 3579778"/>
                  <a:gd name="connsiteX19" fmla="*/ 1089498 w 1245140"/>
                  <a:gd name="connsiteY19" fmla="*/ 126459 h 3579778"/>
                  <a:gd name="connsiteX20" fmla="*/ 1070042 w 1245140"/>
                  <a:gd name="connsiteY20" fmla="*/ 603114 h 3579778"/>
                  <a:gd name="connsiteX21" fmla="*/ 1108953 w 1245140"/>
                  <a:gd name="connsiteY21" fmla="*/ 680936 h 3579778"/>
                  <a:gd name="connsiteX22" fmla="*/ 1177047 w 1245140"/>
                  <a:gd name="connsiteY22" fmla="*/ 554476 h 3579778"/>
                  <a:gd name="connsiteX23" fmla="*/ 1215957 w 1245140"/>
                  <a:gd name="connsiteY23" fmla="*/ 262646 h 3579778"/>
                  <a:gd name="connsiteX24" fmla="*/ 1225685 w 1245140"/>
                  <a:gd name="connsiteY24" fmla="*/ 466927 h 3579778"/>
                  <a:gd name="connsiteX25" fmla="*/ 1167319 w 1245140"/>
                  <a:gd name="connsiteY25" fmla="*/ 642025 h 3579778"/>
                  <a:gd name="connsiteX26" fmla="*/ 1167319 w 1245140"/>
                  <a:gd name="connsiteY26" fmla="*/ 826851 h 3579778"/>
                  <a:gd name="connsiteX27" fmla="*/ 1128408 w 1245140"/>
                  <a:gd name="connsiteY27" fmla="*/ 1313234 h 3579778"/>
                  <a:gd name="connsiteX28" fmla="*/ 1177047 w 1245140"/>
                  <a:gd name="connsiteY28" fmla="*/ 1906621 h 3579778"/>
                  <a:gd name="connsiteX29" fmla="*/ 1245140 w 1245140"/>
                  <a:gd name="connsiteY29" fmla="*/ 2266544 h 3579778"/>
                  <a:gd name="connsiteX30" fmla="*/ 0 w 1245140"/>
                  <a:gd name="connsiteY30" fmla="*/ 3579778 h 3579778"/>
                  <a:gd name="connsiteX0" fmla="*/ 904672 w 904672"/>
                  <a:gd name="connsiteY0" fmla="*/ 2266544 h 3375497"/>
                  <a:gd name="connsiteX1" fmla="*/ 0 w 904672"/>
                  <a:gd name="connsiteY1" fmla="*/ 3375497 h 3375497"/>
                  <a:gd name="connsiteX2" fmla="*/ 233464 w 904672"/>
                  <a:gd name="connsiteY2" fmla="*/ 3151761 h 3375497"/>
                  <a:gd name="connsiteX3" fmla="*/ 398834 w 904672"/>
                  <a:gd name="connsiteY3" fmla="*/ 2889114 h 3375497"/>
                  <a:gd name="connsiteX4" fmla="*/ 554477 w 904672"/>
                  <a:gd name="connsiteY4" fmla="*/ 2500008 h 3375497"/>
                  <a:gd name="connsiteX5" fmla="*/ 671208 w 904672"/>
                  <a:gd name="connsiteY5" fmla="*/ 2149812 h 3375497"/>
                  <a:gd name="connsiteX6" fmla="*/ 680936 w 904672"/>
                  <a:gd name="connsiteY6" fmla="*/ 1750978 h 3375497"/>
                  <a:gd name="connsiteX7" fmla="*/ 593387 w 904672"/>
                  <a:gd name="connsiteY7" fmla="*/ 797668 h 3375497"/>
                  <a:gd name="connsiteX8" fmla="*/ 535021 w 904672"/>
                  <a:gd name="connsiteY8" fmla="*/ 466927 h 3375497"/>
                  <a:gd name="connsiteX9" fmla="*/ 642026 w 904672"/>
                  <a:gd name="connsiteY9" fmla="*/ 807395 h 3375497"/>
                  <a:gd name="connsiteX10" fmla="*/ 690664 w 904672"/>
                  <a:gd name="connsiteY10" fmla="*/ 612842 h 3375497"/>
                  <a:gd name="connsiteX11" fmla="*/ 690664 w 904672"/>
                  <a:gd name="connsiteY11" fmla="*/ 340468 h 3375497"/>
                  <a:gd name="connsiteX12" fmla="*/ 700391 w 904672"/>
                  <a:gd name="connsiteY12" fmla="*/ 126459 h 3375497"/>
                  <a:gd name="connsiteX13" fmla="*/ 603115 w 904672"/>
                  <a:gd name="connsiteY13" fmla="*/ 126459 h 3375497"/>
                  <a:gd name="connsiteX14" fmla="*/ 603115 w 904672"/>
                  <a:gd name="connsiteY14" fmla="*/ 126459 h 3375497"/>
                  <a:gd name="connsiteX15" fmla="*/ 680936 w 904672"/>
                  <a:gd name="connsiteY15" fmla="*/ 29183 h 3375497"/>
                  <a:gd name="connsiteX16" fmla="*/ 768485 w 904672"/>
                  <a:gd name="connsiteY16" fmla="*/ 0 h 3375497"/>
                  <a:gd name="connsiteX17" fmla="*/ 875489 w 904672"/>
                  <a:gd name="connsiteY17" fmla="*/ 68093 h 3375497"/>
                  <a:gd name="connsiteX18" fmla="*/ 875489 w 904672"/>
                  <a:gd name="connsiteY18" fmla="*/ 68093 h 3375497"/>
                  <a:gd name="connsiteX19" fmla="*/ 749030 w 904672"/>
                  <a:gd name="connsiteY19" fmla="*/ 126459 h 3375497"/>
                  <a:gd name="connsiteX20" fmla="*/ 729574 w 904672"/>
                  <a:gd name="connsiteY20" fmla="*/ 603114 h 3375497"/>
                  <a:gd name="connsiteX21" fmla="*/ 768485 w 904672"/>
                  <a:gd name="connsiteY21" fmla="*/ 680936 h 3375497"/>
                  <a:gd name="connsiteX22" fmla="*/ 836579 w 904672"/>
                  <a:gd name="connsiteY22" fmla="*/ 554476 h 3375497"/>
                  <a:gd name="connsiteX23" fmla="*/ 875489 w 904672"/>
                  <a:gd name="connsiteY23" fmla="*/ 262646 h 3375497"/>
                  <a:gd name="connsiteX24" fmla="*/ 885217 w 904672"/>
                  <a:gd name="connsiteY24" fmla="*/ 466927 h 3375497"/>
                  <a:gd name="connsiteX25" fmla="*/ 826851 w 904672"/>
                  <a:gd name="connsiteY25" fmla="*/ 642025 h 3375497"/>
                  <a:gd name="connsiteX26" fmla="*/ 826851 w 904672"/>
                  <a:gd name="connsiteY26" fmla="*/ 826851 h 3375497"/>
                  <a:gd name="connsiteX27" fmla="*/ 787940 w 904672"/>
                  <a:gd name="connsiteY27" fmla="*/ 1313234 h 3375497"/>
                  <a:gd name="connsiteX28" fmla="*/ 836579 w 904672"/>
                  <a:gd name="connsiteY28" fmla="*/ 1906621 h 3375497"/>
                  <a:gd name="connsiteX29" fmla="*/ 904672 w 904672"/>
                  <a:gd name="connsiteY29" fmla="*/ 2266544 h 3375497"/>
                  <a:gd name="connsiteX0" fmla="*/ 671208 w 671208"/>
                  <a:gd name="connsiteY0" fmla="*/ 2266544 h 3151761"/>
                  <a:gd name="connsiteX1" fmla="*/ 0 w 671208"/>
                  <a:gd name="connsiteY1" fmla="*/ 3151761 h 3151761"/>
                  <a:gd name="connsiteX2" fmla="*/ 165370 w 671208"/>
                  <a:gd name="connsiteY2" fmla="*/ 2889114 h 3151761"/>
                  <a:gd name="connsiteX3" fmla="*/ 321013 w 671208"/>
                  <a:gd name="connsiteY3" fmla="*/ 2500008 h 3151761"/>
                  <a:gd name="connsiteX4" fmla="*/ 437744 w 671208"/>
                  <a:gd name="connsiteY4" fmla="*/ 2149812 h 3151761"/>
                  <a:gd name="connsiteX5" fmla="*/ 447472 w 671208"/>
                  <a:gd name="connsiteY5" fmla="*/ 1750978 h 3151761"/>
                  <a:gd name="connsiteX6" fmla="*/ 359923 w 671208"/>
                  <a:gd name="connsiteY6" fmla="*/ 797668 h 3151761"/>
                  <a:gd name="connsiteX7" fmla="*/ 301557 w 671208"/>
                  <a:gd name="connsiteY7" fmla="*/ 466927 h 3151761"/>
                  <a:gd name="connsiteX8" fmla="*/ 408562 w 671208"/>
                  <a:gd name="connsiteY8" fmla="*/ 807395 h 3151761"/>
                  <a:gd name="connsiteX9" fmla="*/ 457200 w 671208"/>
                  <a:gd name="connsiteY9" fmla="*/ 612842 h 3151761"/>
                  <a:gd name="connsiteX10" fmla="*/ 457200 w 671208"/>
                  <a:gd name="connsiteY10" fmla="*/ 340468 h 3151761"/>
                  <a:gd name="connsiteX11" fmla="*/ 466927 w 671208"/>
                  <a:gd name="connsiteY11" fmla="*/ 126459 h 3151761"/>
                  <a:gd name="connsiteX12" fmla="*/ 369651 w 671208"/>
                  <a:gd name="connsiteY12" fmla="*/ 126459 h 3151761"/>
                  <a:gd name="connsiteX13" fmla="*/ 369651 w 671208"/>
                  <a:gd name="connsiteY13" fmla="*/ 126459 h 3151761"/>
                  <a:gd name="connsiteX14" fmla="*/ 447472 w 671208"/>
                  <a:gd name="connsiteY14" fmla="*/ 29183 h 3151761"/>
                  <a:gd name="connsiteX15" fmla="*/ 535021 w 671208"/>
                  <a:gd name="connsiteY15" fmla="*/ 0 h 3151761"/>
                  <a:gd name="connsiteX16" fmla="*/ 642025 w 671208"/>
                  <a:gd name="connsiteY16" fmla="*/ 68093 h 3151761"/>
                  <a:gd name="connsiteX17" fmla="*/ 642025 w 671208"/>
                  <a:gd name="connsiteY17" fmla="*/ 68093 h 3151761"/>
                  <a:gd name="connsiteX18" fmla="*/ 515566 w 671208"/>
                  <a:gd name="connsiteY18" fmla="*/ 126459 h 3151761"/>
                  <a:gd name="connsiteX19" fmla="*/ 496110 w 671208"/>
                  <a:gd name="connsiteY19" fmla="*/ 603114 h 3151761"/>
                  <a:gd name="connsiteX20" fmla="*/ 535021 w 671208"/>
                  <a:gd name="connsiteY20" fmla="*/ 680936 h 3151761"/>
                  <a:gd name="connsiteX21" fmla="*/ 603115 w 671208"/>
                  <a:gd name="connsiteY21" fmla="*/ 554476 h 3151761"/>
                  <a:gd name="connsiteX22" fmla="*/ 642025 w 671208"/>
                  <a:gd name="connsiteY22" fmla="*/ 262646 h 3151761"/>
                  <a:gd name="connsiteX23" fmla="*/ 651753 w 671208"/>
                  <a:gd name="connsiteY23" fmla="*/ 466927 h 3151761"/>
                  <a:gd name="connsiteX24" fmla="*/ 593387 w 671208"/>
                  <a:gd name="connsiteY24" fmla="*/ 642025 h 3151761"/>
                  <a:gd name="connsiteX25" fmla="*/ 593387 w 671208"/>
                  <a:gd name="connsiteY25" fmla="*/ 826851 h 3151761"/>
                  <a:gd name="connsiteX26" fmla="*/ 554476 w 671208"/>
                  <a:gd name="connsiteY26" fmla="*/ 1313234 h 3151761"/>
                  <a:gd name="connsiteX27" fmla="*/ 603115 w 671208"/>
                  <a:gd name="connsiteY27" fmla="*/ 1906621 h 3151761"/>
                  <a:gd name="connsiteX28" fmla="*/ 671208 w 671208"/>
                  <a:gd name="connsiteY28" fmla="*/ 2266544 h 3151761"/>
                  <a:gd name="connsiteX0" fmla="*/ 505838 w 505838"/>
                  <a:gd name="connsiteY0" fmla="*/ 2266544 h 2889114"/>
                  <a:gd name="connsiteX1" fmla="*/ 0 w 505838"/>
                  <a:gd name="connsiteY1" fmla="*/ 2889114 h 2889114"/>
                  <a:gd name="connsiteX2" fmla="*/ 155643 w 505838"/>
                  <a:gd name="connsiteY2" fmla="*/ 2500008 h 2889114"/>
                  <a:gd name="connsiteX3" fmla="*/ 272374 w 505838"/>
                  <a:gd name="connsiteY3" fmla="*/ 2149812 h 2889114"/>
                  <a:gd name="connsiteX4" fmla="*/ 282102 w 505838"/>
                  <a:gd name="connsiteY4" fmla="*/ 1750978 h 2889114"/>
                  <a:gd name="connsiteX5" fmla="*/ 194553 w 505838"/>
                  <a:gd name="connsiteY5" fmla="*/ 797668 h 2889114"/>
                  <a:gd name="connsiteX6" fmla="*/ 136187 w 505838"/>
                  <a:gd name="connsiteY6" fmla="*/ 466927 h 2889114"/>
                  <a:gd name="connsiteX7" fmla="*/ 243192 w 505838"/>
                  <a:gd name="connsiteY7" fmla="*/ 807395 h 2889114"/>
                  <a:gd name="connsiteX8" fmla="*/ 291830 w 505838"/>
                  <a:gd name="connsiteY8" fmla="*/ 612842 h 2889114"/>
                  <a:gd name="connsiteX9" fmla="*/ 291830 w 505838"/>
                  <a:gd name="connsiteY9" fmla="*/ 340468 h 2889114"/>
                  <a:gd name="connsiteX10" fmla="*/ 301557 w 505838"/>
                  <a:gd name="connsiteY10" fmla="*/ 126459 h 2889114"/>
                  <a:gd name="connsiteX11" fmla="*/ 204281 w 505838"/>
                  <a:gd name="connsiteY11" fmla="*/ 126459 h 2889114"/>
                  <a:gd name="connsiteX12" fmla="*/ 204281 w 505838"/>
                  <a:gd name="connsiteY12" fmla="*/ 126459 h 2889114"/>
                  <a:gd name="connsiteX13" fmla="*/ 282102 w 505838"/>
                  <a:gd name="connsiteY13" fmla="*/ 29183 h 2889114"/>
                  <a:gd name="connsiteX14" fmla="*/ 369651 w 505838"/>
                  <a:gd name="connsiteY14" fmla="*/ 0 h 2889114"/>
                  <a:gd name="connsiteX15" fmla="*/ 476655 w 505838"/>
                  <a:gd name="connsiteY15" fmla="*/ 68093 h 2889114"/>
                  <a:gd name="connsiteX16" fmla="*/ 476655 w 505838"/>
                  <a:gd name="connsiteY16" fmla="*/ 68093 h 2889114"/>
                  <a:gd name="connsiteX17" fmla="*/ 350196 w 505838"/>
                  <a:gd name="connsiteY17" fmla="*/ 126459 h 2889114"/>
                  <a:gd name="connsiteX18" fmla="*/ 330740 w 505838"/>
                  <a:gd name="connsiteY18" fmla="*/ 603114 h 2889114"/>
                  <a:gd name="connsiteX19" fmla="*/ 369651 w 505838"/>
                  <a:gd name="connsiteY19" fmla="*/ 680936 h 2889114"/>
                  <a:gd name="connsiteX20" fmla="*/ 437745 w 505838"/>
                  <a:gd name="connsiteY20" fmla="*/ 554476 h 2889114"/>
                  <a:gd name="connsiteX21" fmla="*/ 476655 w 505838"/>
                  <a:gd name="connsiteY21" fmla="*/ 262646 h 2889114"/>
                  <a:gd name="connsiteX22" fmla="*/ 486383 w 505838"/>
                  <a:gd name="connsiteY22" fmla="*/ 466927 h 2889114"/>
                  <a:gd name="connsiteX23" fmla="*/ 428017 w 505838"/>
                  <a:gd name="connsiteY23" fmla="*/ 642025 h 2889114"/>
                  <a:gd name="connsiteX24" fmla="*/ 428017 w 505838"/>
                  <a:gd name="connsiteY24" fmla="*/ 826851 h 2889114"/>
                  <a:gd name="connsiteX25" fmla="*/ 389106 w 505838"/>
                  <a:gd name="connsiteY25" fmla="*/ 1313234 h 2889114"/>
                  <a:gd name="connsiteX26" fmla="*/ 437745 w 505838"/>
                  <a:gd name="connsiteY26" fmla="*/ 1906621 h 2889114"/>
                  <a:gd name="connsiteX27" fmla="*/ 505838 w 505838"/>
                  <a:gd name="connsiteY27" fmla="*/ 2266544 h 2889114"/>
                  <a:gd name="connsiteX0" fmla="*/ 369651 w 369651"/>
                  <a:gd name="connsiteY0" fmla="*/ 2266544 h 2500008"/>
                  <a:gd name="connsiteX1" fmla="*/ 19456 w 369651"/>
                  <a:gd name="connsiteY1" fmla="*/ 2500008 h 2500008"/>
                  <a:gd name="connsiteX2" fmla="*/ 136187 w 369651"/>
                  <a:gd name="connsiteY2" fmla="*/ 2149812 h 2500008"/>
                  <a:gd name="connsiteX3" fmla="*/ 145915 w 369651"/>
                  <a:gd name="connsiteY3" fmla="*/ 1750978 h 2500008"/>
                  <a:gd name="connsiteX4" fmla="*/ 58366 w 369651"/>
                  <a:gd name="connsiteY4" fmla="*/ 797668 h 2500008"/>
                  <a:gd name="connsiteX5" fmla="*/ 0 w 369651"/>
                  <a:gd name="connsiteY5" fmla="*/ 466927 h 2500008"/>
                  <a:gd name="connsiteX6" fmla="*/ 107005 w 369651"/>
                  <a:gd name="connsiteY6" fmla="*/ 807395 h 2500008"/>
                  <a:gd name="connsiteX7" fmla="*/ 155643 w 369651"/>
                  <a:gd name="connsiteY7" fmla="*/ 612842 h 2500008"/>
                  <a:gd name="connsiteX8" fmla="*/ 155643 w 369651"/>
                  <a:gd name="connsiteY8" fmla="*/ 340468 h 2500008"/>
                  <a:gd name="connsiteX9" fmla="*/ 165370 w 369651"/>
                  <a:gd name="connsiteY9" fmla="*/ 126459 h 2500008"/>
                  <a:gd name="connsiteX10" fmla="*/ 68094 w 369651"/>
                  <a:gd name="connsiteY10" fmla="*/ 126459 h 2500008"/>
                  <a:gd name="connsiteX11" fmla="*/ 68094 w 369651"/>
                  <a:gd name="connsiteY11" fmla="*/ 126459 h 2500008"/>
                  <a:gd name="connsiteX12" fmla="*/ 145915 w 369651"/>
                  <a:gd name="connsiteY12" fmla="*/ 29183 h 2500008"/>
                  <a:gd name="connsiteX13" fmla="*/ 233464 w 369651"/>
                  <a:gd name="connsiteY13" fmla="*/ 0 h 2500008"/>
                  <a:gd name="connsiteX14" fmla="*/ 340468 w 369651"/>
                  <a:gd name="connsiteY14" fmla="*/ 68093 h 2500008"/>
                  <a:gd name="connsiteX15" fmla="*/ 340468 w 369651"/>
                  <a:gd name="connsiteY15" fmla="*/ 68093 h 2500008"/>
                  <a:gd name="connsiteX16" fmla="*/ 214009 w 369651"/>
                  <a:gd name="connsiteY16" fmla="*/ 126459 h 2500008"/>
                  <a:gd name="connsiteX17" fmla="*/ 194553 w 369651"/>
                  <a:gd name="connsiteY17" fmla="*/ 603114 h 2500008"/>
                  <a:gd name="connsiteX18" fmla="*/ 233464 w 369651"/>
                  <a:gd name="connsiteY18" fmla="*/ 680936 h 2500008"/>
                  <a:gd name="connsiteX19" fmla="*/ 301558 w 369651"/>
                  <a:gd name="connsiteY19" fmla="*/ 554476 h 2500008"/>
                  <a:gd name="connsiteX20" fmla="*/ 340468 w 369651"/>
                  <a:gd name="connsiteY20" fmla="*/ 262646 h 2500008"/>
                  <a:gd name="connsiteX21" fmla="*/ 350196 w 369651"/>
                  <a:gd name="connsiteY21" fmla="*/ 466927 h 2500008"/>
                  <a:gd name="connsiteX22" fmla="*/ 291830 w 369651"/>
                  <a:gd name="connsiteY22" fmla="*/ 642025 h 2500008"/>
                  <a:gd name="connsiteX23" fmla="*/ 291830 w 369651"/>
                  <a:gd name="connsiteY23" fmla="*/ 826851 h 2500008"/>
                  <a:gd name="connsiteX24" fmla="*/ 252919 w 369651"/>
                  <a:gd name="connsiteY24" fmla="*/ 1313234 h 2500008"/>
                  <a:gd name="connsiteX25" fmla="*/ 301558 w 369651"/>
                  <a:gd name="connsiteY25" fmla="*/ 1906621 h 2500008"/>
                  <a:gd name="connsiteX26" fmla="*/ 369651 w 369651"/>
                  <a:gd name="connsiteY26" fmla="*/ 2266544 h 2500008"/>
                  <a:gd name="connsiteX0" fmla="*/ 301558 w 350196"/>
                  <a:gd name="connsiteY0" fmla="*/ 1906621 h 2500008"/>
                  <a:gd name="connsiteX1" fmla="*/ 19456 w 350196"/>
                  <a:gd name="connsiteY1" fmla="*/ 2500008 h 2500008"/>
                  <a:gd name="connsiteX2" fmla="*/ 136187 w 350196"/>
                  <a:gd name="connsiteY2" fmla="*/ 2149812 h 2500008"/>
                  <a:gd name="connsiteX3" fmla="*/ 145915 w 350196"/>
                  <a:gd name="connsiteY3" fmla="*/ 1750978 h 2500008"/>
                  <a:gd name="connsiteX4" fmla="*/ 58366 w 350196"/>
                  <a:gd name="connsiteY4" fmla="*/ 797668 h 2500008"/>
                  <a:gd name="connsiteX5" fmla="*/ 0 w 350196"/>
                  <a:gd name="connsiteY5" fmla="*/ 466927 h 2500008"/>
                  <a:gd name="connsiteX6" fmla="*/ 107005 w 350196"/>
                  <a:gd name="connsiteY6" fmla="*/ 807395 h 2500008"/>
                  <a:gd name="connsiteX7" fmla="*/ 155643 w 350196"/>
                  <a:gd name="connsiteY7" fmla="*/ 612842 h 2500008"/>
                  <a:gd name="connsiteX8" fmla="*/ 155643 w 350196"/>
                  <a:gd name="connsiteY8" fmla="*/ 340468 h 2500008"/>
                  <a:gd name="connsiteX9" fmla="*/ 165370 w 350196"/>
                  <a:gd name="connsiteY9" fmla="*/ 126459 h 2500008"/>
                  <a:gd name="connsiteX10" fmla="*/ 68094 w 350196"/>
                  <a:gd name="connsiteY10" fmla="*/ 126459 h 2500008"/>
                  <a:gd name="connsiteX11" fmla="*/ 68094 w 350196"/>
                  <a:gd name="connsiteY11" fmla="*/ 126459 h 2500008"/>
                  <a:gd name="connsiteX12" fmla="*/ 145915 w 350196"/>
                  <a:gd name="connsiteY12" fmla="*/ 29183 h 2500008"/>
                  <a:gd name="connsiteX13" fmla="*/ 233464 w 350196"/>
                  <a:gd name="connsiteY13" fmla="*/ 0 h 2500008"/>
                  <a:gd name="connsiteX14" fmla="*/ 340468 w 350196"/>
                  <a:gd name="connsiteY14" fmla="*/ 68093 h 2500008"/>
                  <a:gd name="connsiteX15" fmla="*/ 340468 w 350196"/>
                  <a:gd name="connsiteY15" fmla="*/ 68093 h 2500008"/>
                  <a:gd name="connsiteX16" fmla="*/ 214009 w 350196"/>
                  <a:gd name="connsiteY16" fmla="*/ 126459 h 2500008"/>
                  <a:gd name="connsiteX17" fmla="*/ 194553 w 350196"/>
                  <a:gd name="connsiteY17" fmla="*/ 603114 h 2500008"/>
                  <a:gd name="connsiteX18" fmla="*/ 233464 w 350196"/>
                  <a:gd name="connsiteY18" fmla="*/ 680936 h 2500008"/>
                  <a:gd name="connsiteX19" fmla="*/ 301558 w 350196"/>
                  <a:gd name="connsiteY19" fmla="*/ 554476 h 2500008"/>
                  <a:gd name="connsiteX20" fmla="*/ 340468 w 350196"/>
                  <a:gd name="connsiteY20" fmla="*/ 262646 h 2500008"/>
                  <a:gd name="connsiteX21" fmla="*/ 350196 w 350196"/>
                  <a:gd name="connsiteY21" fmla="*/ 466927 h 2500008"/>
                  <a:gd name="connsiteX22" fmla="*/ 291830 w 350196"/>
                  <a:gd name="connsiteY22" fmla="*/ 642025 h 2500008"/>
                  <a:gd name="connsiteX23" fmla="*/ 291830 w 350196"/>
                  <a:gd name="connsiteY23" fmla="*/ 826851 h 2500008"/>
                  <a:gd name="connsiteX24" fmla="*/ 252919 w 350196"/>
                  <a:gd name="connsiteY24" fmla="*/ 1313234 h 2500008"/>
                  <a:gd name="connsiteX25" fmla="*/ 301558 w 350196"/>
                  <a:gd name="connsiteY25" fmla="*/ 1906621 h 2500008"/>
                  <a:gd name="connsiteX0" fmla="*/ 301558 w 350196"/>
                  <a:gd name="connsiteY0" fmla="*/ 1906621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301558 w 350196"/>
                  <a:gd name="connsiteY25" fmla="*/ 1906621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260461 w 350196"/>
                  <a:gd name="connsiteY25" fmla="*/ 1937444 h 248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50196" h="2489734">
                    <a:moveTo>
                      <a:pt x="260461" y="1937444"/>
                    </a:moveTo>
                    <a:lnTo>
                      <a:pt x="142746" y="2489734"/>
                    </a:lnTo>
                    <a:lnTo>
                      <a:pt x="136187" y="2149812"/>
                    </a:lnTo>
                    <a:lnTo>
                      <a:pt x="145915" y="1750978"/>
                    </a:lnTo>
                    <a:lnTo>
                      <a:pt x="58366" y="797668"/>
                    </a:lnTo>
                    <a:lnTo>
                      <a:pt x="0" y="466927"/>
                    </a:lnTo>
                    <a:lnTo>
                      <a:pt x="107005" y="807395"/>
                    </a:lnTo>
                    <a:lnTo>
                      <a:pt x="155643" y="612842"/>
                    </a:lnTo>
                    <a:lnTo>
                      <a:pt x="155643" y="340468"/>
                    </a:lnTo>
                    <a:lnTo>
                      <a:pt x="165370" y="126459"/>
                    </a:lnTo>
                    <a:lnTo>
                      <a:pt x="68094" y="126459"/>
                    </a:lnTo>
                    <a:lnTo>
                      <a:pt x="68094" y="126459"/>
                    </a:lnTo>
                    <a:lnTo>
                      <a:pt x="145915" y="29183"/>
                    </a:lnTo>
                    <a:lnTo>
                      <a:pt x="233464" y="0"/>
                    </a:lnTo>
                    <a:lnTo>
                      <a:pt x="340468" y="68093"/>
                    </a:lnTo>
                    <a:lnTo>
                      <a:pt x="340468" y="68093"/>
                    </a:lnTo>
                    <a:lnTo>
                      <a:pt x="214009" y="126459"/>
                    </a:lnTo>
                    <a:lnTo>
                      <a:pt x="194553" y="603114"/>
                    </a:lnTo>
                    <a:lnTo>
                      <a:pt x="233464" y="680936"/>
                    </a:lnTo>
                    <a:lnTo>
                      <a:pt x="301558" y="554476"/>
                    </a:lnTo>
                    <a:lnTo>
                      <a:pt x="340468" y="262646"/>
                    </a:lnTo>
                    <a:lnTo>
                      <a:pt x="350196" y="466927"/>
                    </a:lnTo>
                    <a:lnTo>
                      <a:pt x="291830" y="642025"/>
                    </a:lnTo>
                    <a:lnTo>
                      <a:pt x="291830" y="826851"/>
                    </a:lnTo>
                    <a:lnTo>
                      <a:pt x="252919" y="1313234"/>
                    </a:lnTo>
                    <a:lnTo>
                      <a:pt x="260461" y="193744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222977" y="2621206"/>
                <a:ext cx="374599" cy="1112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65624" y="1831439"/>
                <a:ext cx="491159" cy="848366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11034" y="333103"/>
                      <a:pt x="182880" y="457200"/>
                    </a:cubicBezTo>
                    <a:cubicBezTo>
                      <a:pt x="254726" y="581297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937478" y="1739120"/>
                <a:ext cx="555110" cy="874125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202086 w 431074"/>
                  <a:gd name="connsiteY1" fmla="*/ 430069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30240" y="305972"/>
                      <a:pt x="202086" y="430069"/>
                    </a:cubicBezTo>
                    <a:cubicBezTo>
                      <a:pt x="273932" y="554166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221378" y="1716168"/>
                <a:ext cx="824059" cy="970095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95314 w 431074"/>
                  <a:gd name="connsiteY1" fmla="*/ 438189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23468" y="314092"/>
                      <a:pt x="195314" y="438189"/>
                    </a:cubicBezTo>
                    <a:cubicBezTo>
                      <a:pt x="267160" y="562286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1646898" y="1608411"/>
                <a:ext cx="773518" cy="972461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94799 w 431074"/>
                  <a:gd name="connsiteY1" fmla="*/ 430395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22953" y="306298"/>
                      <a:pt x="194799" y="430395"/>
                    </a:cubicBezTo>
                    <a:cubicBezTo>
                      <a:pt x="266645" y="554492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1929687" y="1528555"/>
                <a:ext cx="730647" cy="885958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77377 w 431074"/>
                  <a:gd name="connsiteY1" fmla="*/ 422702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05531" y="298605"/>
                      <a:pt x="177377" y="422702"/>
                    </a:cubicBezTo>
                    <a:cubicBezTo>
                      <a:pt x="249223" y="546799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5498138" y="1848380"/>
                <a:ext cx="458625" cy="764865"/>
              </a:xfrm>
              <a:custGeom>
                <a:avLst/>
                <a:gdLst>
                  <a:gd name="connsiteX0" fmla="*/ 457200 w 457200"/>
                  <a:gd name="connsiteY0" fmla="*/ 0 h 627017"/>
                  <a:gd name="connsiteX1" fmla="*/ 117566 w 457200"/>
                  <a:gd name="connsiteY1" fmla="*/ 483325 h 627017"/>
                  <a:gd name="connsiteX2" fmla="*/ 0 w 457200"/>
                  <a:gd name="connsiteY2" fmla="*/ 627017 h 627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27017">
                    <a:moveTo>
                      <a:pt x="457200" y="0"/>
                    </a:moveTo>
                    <a:cubicBezTo>
                      <a:pt x="325483" y="189411"/>
                      <a:pt x="193766" y="378822"/>
                      <a:pt x="117566" y="483325"/>
                    </a:cubicBezTo>
                    <a:cubicBezTo>
                      <a:pt x="41366" y="587828"/>
                      <a:pt x="0" y="627017"/>
                      <a:pt x="0" y="627017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293796" y="2708362"/>
                <a:ext cx="246558" cy="2006879"/>
              </a:xfrm>
              <a:custGeom>
                <a:avLst/>
                <a:gdLst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478604 w 2665379"/>
                  <a:gd name="connsiteY30" fmla="*/ 2821021 h 3589506"/>
                  <a:gd name="connsiteX31" fmla="*/ 1760706 w 2665379"/>
                  <a:gd name="connsiteY31" fmla="*/ 3122578 h 3589506"/>
                  <a:gd name="connsiteX32" fmla="*/ 2217906 w 2665379"/>
                  <a:gd name="connsiteY32" fmla="*/ 3365770 h 3589506"/>
                  <a:gd name="connsiteX33" fmla="*/ 2665379 w 2665379"/>
                  <a:gd name="connsiteY33" fmla="*/ 3589506 h 3589506"/>
                  <a:gd name="connsiteX34" fmla="*/ 0 w 2665379"/>
                  <a:gd name="connsiteY34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760706 w 2665379"/>
                  <a:gd name="connsiteY30" fmla="*/ 3122578 h 3589506"/>
                  <a:gd name="connsiteX31" fmla="*/ 2217906 w 2665379"/>
                  <a:gd name="connsiteY31" fmla="*/ 3365770 h 3589506"/>
                  <a:gd name="connsiteX32" fmla="*/ 2665379 w 2665379"/>
                  <a:gd name="connsiteY32" fmla="*/ 3589506 h 3589506"/>
                  <a:gd name="connsiteX33" fmla="*/ 0 w 2665379"/>
                  <a:gd name="connsiteY33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217906 w 2665379"/>
                  <a:gd name="connsiteY30" fmla="*/ 3365770 h 3589506"/>
                  <a:gd name="connsiteX31" fmla="*/ 2665379 w 2665379"/>
                  <a:gd name="connsiteY31" fmla="*/ 3589506 h 3589506"/>
                  <a:gd name="connsiteX32" fmla="*/ 0 w 2665379"/>
                  <a:gd name="connsiteY32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665379 w 2665379"/>
                  <a:gd name="connsiteY30" fmla="*/ 3589506 h 3589506"/>
                  <a:gd name="connsiteX31" fmla="*/ 0 w 2665379"/>
                  <a:gd name="connsiteY31" fmla="*/ 3579778 h 3589506"/>
                  <a:gd name="connsiteX0" fmla="*/ 0 w 1245140"/>
                  <a:gd name="connsiteY0" fmla="*/ 3579778 h 3579778"/>
                  <a:gd name="connsiteX1" fmla="*/ 340468 w 1245140"/>
                  <a:gd name="connsiteY1" fmla="*/ 3375497 h 3579778"/>
                  <a:gd name="connsiteX2" fmla="*/ 573932 w 1245140"/>
                  <a:gd name="connsiteY2" fmla="*/ 3151761 h 3579778"/>
                  <a:gd name="connsiteX3" fmla="*/ 739302 w 1245140"/>
                  <a:gd name="connsiteY3" fmla="*/ 2889114 h 3579778"/>
                  <a:gd name="connsiteX4" fmla="*/ 894945 w 1245140"/>
                  <a:gd name="connsiteY4" fmla="*/ 2500008 h 3579778"/>
                  <a:gd name="connsiteX5" fmla="*/ 1011676 w 1245140"/>
                  <a:gd name="connsiteY5" fmla="*/ 2149812 h 3579778"/>
                  <a:gd name="connsiteX6" fmla="*/ 1021404 w 1245140"/>
                  <a:gd name="connsiteY6" fmla="*/ 1750978 h 3579778"/>
                  <a:gd name="connsiteX7" fmla="*/ 933855 w 1245140"/>
                  <a:gd name="connsiteY7" fmla="*/ 797668 h 3579778"/>
                  <a:gd name="connsiteX8" fmla="*/ 875489 w 1245140"/>
                  <a:gd name="connsiteY8" fmla="*/ 466927 h 3579778"/>
                  <a:gd name="connsiteX9" fmla="*/ 982494 w 1245140"/>
                  <a:gd name="connsiteY9" fmla="*/ 807395 h 3579778"/>
                  <a:gd name="connsiteX10" fmla="*/ 1031132 w 1245140"/>
                  <a:gd name="connsiteY10" fmla="*/ 612842 h 3579778"/>
                  <a:gd name="connsiteX11" fmla="*/ 1031132 w 1245140"/>
                  <a:gd name="connsiteY11" fmla="*/ 340468 h 3579778"/>
                  <a:gd name="connsiteX12" fmla="*/ 1040859 w 1245140"/>
                  <a:gd name="connsiteY12" fmla="*/ 126459 h 3579778"/>
                  <a:gd name="connsiteX13" fmla="*/ 943583 w 1245140"/>
                  <a:gd name="connsiteY13" fmla="*/ 126459 h 3579778"/>
                  <a:gd name="connsiteX14" fmla="*/ 943583 w 1245140"/>
                  <a:gd name="connsiteY14" fmla="*/ 126459 h 3579778"/>
                  <a:gd name="connsiteX15" fmla="*/ 1021404 w 1245140"/>
                  <a:gd name="connsiteY15" fmla="*/ 29183 h 3579778"/>
                  <a:gd name="connsiteX16" fmla="*/ 1108953 w 1245140"/>
                  <a:gd name="connsiteY16" fmla="*/ 0 h 3579778"/>
                  <a:gd name="connsiteX17" fmla="*/ 1215957 w 1245140"/>
                  <a:gd name="connsiteY17" fmla="*/ 68093 h 3579778"/>
                  <a:gd name="connsiteX18" fmla="*/ 1215957 w 1245140"/>
                  <a:gd name="connsiteY18" fmla="*/ 68093 h 3579778"/>
                  <a:gd name="connsiteX19" fmla="*/ 1089498 w 1245140"/>
                  <a:gd name="connsiteY19" fmla="*/ 126459 h 3579778"/>
                  <a:gd name="connsiteX20" fmla="*/ 1070042 w 1245140"/>
                  <a:gd name="connsiteY20" fmla="*/ 603114 h 3579778"/>
                  <a:gd name="connsiteX21" fmla="*/ 1108953 w 1245140"/>
                  <a:gd name="connsiteY21" fmla="*/ 680936 h 3579778"/>
                  <a:gd name="connsiteX22" fmla="*/ 1177047 w 1245140"/>
                  <a:gd name="connsiteY22" fmla="*/ 554476 h 3579778"/>
                  <a:gd name="connsiteX23" fmla="*/ 1215957 w 1245140"/>
                  <a:gd name="connsiteY23" fmla="*/ 262646 h 3579778"/>
                  <a:gd name="connsiteX24" fmla="*/ 1225685 w 1245140"/>
                  <a:gd name="connsiteY24" fmla="*/ 466927 h 3579778"/>
                  <a:gd name="connsiteX25" fmla="*/ 1167319 w 1245140"/>
                  <a:gd name="connsiteY25" fmla="*/ 642025 h 3579778"/>
                  <a:gd name="connsiteX26" fmla="*/ 1167319 w 1245140"/>
                  <a:gd name="connsiteY26" fmla="*/ 826851 h 3579778"/>
                  <a:gd name="connsiteX27" fmla="*/ 1128408 w 1245140"/>
                  <a:gd name="connsiteY27" fmla="*/ 1313234 h 3579778"/>
                  <a:gd name="connsiteX28" fmla="*/ 1177047 w 1245140"/>
                  <a:gd name="connsiteY28" fmla="*/ 1906621 h 3579778"/>
                  <a:gd name="connsiteX29" fmla="*/ 1245140 w 1245140"/>
                  <a:gd name="connsiteY29" fmla="*/ 2266544 h 3579778"/>
                  <a:gd name="connsiteX30" fmla="*/ 0 w 1245140"/>
                  <a:gd name="connsiteY30" fmla="*/ 3579778 h 3579778"/>
                  <a:gd name="connsiteX0" fmla="*/ 904672 w 904672"/>
                  <a:gd name="connsiteY0" fmla="*/ 2266544 h 3375497"/>
                  <a:gd name="connsiteX1" fmla="*/ 0 w 904672"/>
                  <a:gd name="connsiteY1" fmla="*/ 3375497 h 3375497"/>
                  <a:gd name="connsiteX2" fmla="*/ 233464 w 904672"/>
                  <a:gd name="connsiteY2" fmla="*/ 3151761 h 3375497"/>
                  <a:gd name="connsiteX3" fmla="*/ 398834 w 904672"/>
                  <a:gd name="connsiteY3" fmla="*/ 2889114 h 3375497"/>
                  <a:gd name="connsiteX4" fmla="*/ 554477 w 904672"/>
                  <a:gd name="connsiteY4" fmla="*/ 2500008 h 3375497"/>
                  <a:gd name="connsiteX5" fmla="*/ 671208 w 904672"/>
                  <a:gd name="connsiteY5" fmla="*/ 2149812 h 3375497"/>
                  <a:gd name="connsiteX6" fmla="*/ 680936 w 904672"/>
                  <a:gd name="connsiteY6" fmla="*/ 1750978 h 3375497"/>
                  <a:gd name="connsiteX7" fmla="*/ 593387 w 904672"/>
                  <a:gd name="connsiteY7" fmla="*/ 797668 h 3375497"/>
                  <a:gd name="connsiteX8" fmla="*/ 535021 w 904672"/>
                  <a:gd name="connsiteY8" fmla="*/ 466927 h 3375497"/>
                  <a:gd name="connsiteX9" fmla="*/ 642026 w 904672"/>
                  <a:gd name="connsiteY9" fmla="*/ 807395 h 3375497"/>
                  <a:gd name="connsiteX10" fmla="*/ 690664 w 904672"/>
                  <a:gd name="connsiteY10" fmla="*/ 612842 h 3375497"/>
                  <a:gd name="connsiteX11" fmla="*/ 690664 w 904672"/>
                  <a:gd name="connsiteY11" fmla="*/ 340468 h 3375497"/>
                  <a:gd name="connsiteX12" fmla="*/ 700391 w 904672"/>
                  <a:gd name="connsiteY12" fmla="*/ 126459 h 3375497"/>
                  <a:gd name="connsiteX13" fmla="*/ 603115 w 904672"/>
                  <a:gd name="connsiteY13" fmla="*/ 126459 h 3375497"/>
                  <a:gd name="connsiteX14" fmla="*/ 603115 w 904672"/>
                  <a:gd name="connsiteY14" fmla="*/ 126459 h 3375497"/>
                  <a:gd name="connsiteX15" fmla="*/ 680936 w 904672"/>
                  <a:gd name="connsiteY15" fmla="*/ 29183 h 3375497"/>
                  <a:gd name="connsiteX16" fmla="*/ 768485 w 904672"/>
                  <a:gd name="connsiteY16" fmla="*/ 0 h 3375497"/>
                  <a:gd name="connsiteX17" fmla="*/ 875489 w 904672"/>
                  <a:gd name="connsiteY17" fmla="*/ 68093 h 3375497"/>
                  <a:gd name="connsiteX18" fmla="*/ 875489 w 904672"/>
                  <a:gd name="connsiteY18" fmla="*/ 68093 h 3375497"/>
                  <a:gd name="connsiteX19" fmla="*/ 749030 w 904672"/>
                  <a:gd name="connsiteY19" fmla="*/ 126459 h 3375497"/>
                  <a:gd name="connsiteX20" fmla="*/ 729574 w 904672"/>
                  <a:gd name="connsiteY20" fmla="*/ 603114 h 3375497"/>
                  <a:gd name="connsiteX21" fmla="*/ 768485 w 904672"/>
                  <a:gd name="connsiteY21" fmla="*/ 680936 h 3375497"/>
                  <a:gd name="connsiteX22" fmla="*/ 836579 w 904672"/>
                  <a:gd name="connsiteY22" fmla="*/ 554476 h 3375497"/>
                  <a:gd name="connsiteX23" fmla="*/ 875489 w 904672"/>
                  <a:gd name="connsiteY23" fmla="*/ 262646 h 3375497"/>
                  <a:gd name="connsiteX24" fmla="*/ 885217 w 904672"/>
                  <a:gd name="connsiteY24" fmla="*/ 466927 h 3375497"/>
                  <a:gd name="connsiteX25" fmla="*/ 826851 w 904672"/>
                  <a:gd name="connsiteY25" fmla="*/ 642025 h 3375497"/>
                  <a:gd name="connsiteX26" fmla="*/ 826851 w 904672"/>
                  <a:gd name="connsiteY26" fmla="*/ 826851 h 3375497"/>
                  <a:gd name="connsiteX27" fmla="*/ 787940 w 904672"/>
                  <a:gd name="connsiteY27" fmla="*/ 1313234 h 3375497"/>
                  <a:gd name="connsiteX28" fmla="*/ 836579 w 904672"/>
                  <a:gd name="connsiteY28" fmla="*/ 1906621 h 3375497"/>
                  <a:gd name="connsiteX29" fmla="*/ 904672 w 904672"/>
                  <a:gd name="connsiteY29" fmla="*/ 2266544 h 3375497"/>
                  <a:gd name="connsiteX0" fmla="*/ 671208 w 671208"/>
                  <a:gd name="connsiteY0" fmla="*/ 2266544 h 3151761"/>
                  <a:gd name="connsiteX1" fmla="*/ 0 w 671208"/>
                  <a:gd name="connsiteY1" fmla="*/ 3151761 h 3151761"/>
                  <a:gd name="connsiteX2" fmla="*/ 165370 w 671208"/>
                  <a:gd name="connsiteY2" fmla="*/ 2889114 h 3151761"/>
                  <a:gd name="connsiteX3" fmla="*/ 321013 w 671208"/>
                  <a:gd name="connsiteY3" fmla="*/ 2500008 h 3151761"/>
                  <a:gd name="connsiteX4" fmla="*/ 437744 w 671208"/>
                  <a:gd name="connsiteY4" fmla="*/ 2149812 h 3151761"/>
                  <a:gd name="connsiteX5" fmla="*/ 447472 w 671208"/>
                  <a:gd name="connsiteY5" fmla="*/ 1750978 h 3151761"/>
                  <a:gd name="connsiteX6" fmla="*/ 359923 w 671208"/>
                  <a:gd name="connsiteY6" fmla="*/ 797668 h 3151761"/>
                  <a:gd name="connsiteX7" fmla="*/ 301557 w 671208"/>
                  <a:gd name="connsiteY7" fmla="*/ 466927 h 3151761"/>
                  <a:gd name="connsiteX8" fmla="*/ 408562 w 671208"/>
                  <a:gd name="connsiteY8" fmla="*/ 807395 h 3151761"/>
                  <a:gd name="connsiteX9" fmla="*/ 457200 w 671208"/>
                  <a:gd name="connsiteY9" fmla="*/ 612842 h 3151761"/>
                  <a:gd name="connsiteX10" fmla="*/ 457200 w 671208"/>
                  <a:gd name="connsiteY10" fmla="*/ 340468 h 3151761"/>
                  <a:gd name="connsiteX11" fmla="*/ 466927 w 671208"/>
                  <a:gd name="connsiteY11" fmla="*/ 126459 h 3151761"/>
                  <a:gd name="connsiteX12" fmla="*/ 369651 w 671208"/>
                  <a:gd name="connsiteY12" fmla="*/ 126459 h 3151761"/>
                  <a:gd name="connsiteX13" fmla="*/ 369651 w 671208"/>
                  <a:gd name="connsiteY13" fmla="*/ 126459 h 3151761"/>
                  <a:gd name="connsiteX14" fmla="*/ 447472 w 671208"/>
                  <a:gd name="connsiteY14" fmla="*/ 29183 h 3151761"/>
                  <a:gd name="connsiteX15" fmla="*/ 535021 w 671208"/>
                  <a:gd name="connsiteY15" fmla="*/ 0 h 3151761"/>
                  <a:gd name="connsiteX16" fmla="*/ 642025 w 671208"/>
                  <a:gd name="connsiteY16" fmla="*/ 68093 h 3151761"/>
                  <a:gd name="connsiteX17" fmla="*/ 642025 w 671208"/>
                  <a:gd name="connsiteY17" fmla="*/ 68093 h 3151761"/>
                  <a:gd name="connsiteX18" fmla="*/ 515566 w 671208"/>
                  <a:gd name="connsiteY18" fmla="*/ 126459 h 3151761"/>
                  <a:gd name="connsiteX19" fmla="*/ 496110 w 671208"/>
                  <a:gd name="connsiteY19" fmla="*/ 603114 h 3151761"/>
                  <a:gd name="connsiteX20" fmla="*/ 535021 w 671208"/>
                  <a:gd name="connsiteY20" fmla="*/ 680936 h 3151761"/>
                  <a:gd name="connsiteX21" fmla="*/ 603115 w 671208"/>
                  <a:gd name="connsiteY21" fmla="*/ 554476 h 3151761"/>
                  <a:gd name="connsiteX22" fmla="*/ 642025 w 671208"/>
                  <a:gd name="connsiteY22" fmla="*/ 262646 h 3151761"/>
                  <a:gd name="connsiteX23" fmla="*/ 651753 w 671208"/>
                  <a:gd name="connsiteY23" fmla="*/ 466927 h 3151761"/>
                  <a:gd name="connsiteX24" fmla="*/ 593387 w 671208"/>
                  <a:gd name="connsiteY24" fmla="*/ 642025 h 3151761"/>
                  <a:gd name="connsiteX25" fmla="*/ 593387 w 671208"/>
                  <a:gd name="connsiteY25" fmla="*/ 826851 h 3151761"/>
                  <a:gd name="connsiteX26" fmla="*/ 554476 w 671208"/>
                  <a:gd name="connsiteY26" fmla="*/ 1313234 h 3151761"/>
                  <a:gd name="connsiteX27" fmla="*/ 603115 w 671208"/>
                  <a:gd name="connsiteY27" fmla="*/ 1906621 h 3151761"/>
                  <a:gd name="connsiteX28" fmla="*/ 671208 w 671208"/>
                  <a:gd name="connsiteY28" fmla="*/ 2266544 h 3151761"/>
                  <a:gd name="connsiteX0" fmla="*/ 505838 w 505838"/>
                  <a:gd name="connsiteY0" fmla="*/ 2266544 h 2889114"/>
                  <a:gd name="connsiteX1" fmla="*/ 0 w 505838"/>
                  <a:gd name="connsiteY1" fmla="*/ 2889114 h 2889114"/>
                  <a:gd name="connsiteX2" fmla="*/ 155643 w 505838"/>
                  <a:gd name="connsiteY2" fmla="*/ 2500008 h 2889114"/>
                  <a:gd name="connsiteX3" fmla="*/ 272374 w 505838"/>
                  <a:gd name="connsiteY3" fmla="*/ 2149812 h 2889114"/>
                  <a:gd name="connsiteX4" fmla="*/ 282102 w 505838"/>
                  <a:gd name="connsiteY4" fmla="*/ 1750978 h 2889114"/>
                  <a:gd name="connsiteX5" fmla="*/ 194553 w 505838"/>
                  <a:gd name="connsiteY5" fmla="*/ 797668 h 2889114"/>
                  <a:gd name="connsiteX6" fmla="*/ 136187 w 505838"/>
                  <a:gd name="connsiteY6" fmla="*/ 466927 h 2889114"/>
                  <a:gd name="connsiteX7" fmla="*/ 243192 w 505838"/>
                  <a:gd name="connsiteY7" fmla="*/ 807395 h 2889114"/>
                  <a:gd name="connsiteX8" fmla="*/ 291830 w 505838"/>
                  <a:gd name="connsiteY8" fmla="*/ 612842 h 2889114"/>
                  <a:gd name="connsiteX9" fmla="*/ 291830 w 505838"/>
                  <a:gd name="connsiteY9" fmla="*/ 340468 h 2889114"/>
                  <a:gd name="connsiteX10" fmla="*/ 301557 w 505838"/>
                  <a:gd name="connsiteY10" fmla="*/ 126459 h 2889114"/>
                  <a:gd name="connsiteX11" fmla="*/ 204281 w 505838"/>
                  <a:gd name="connsiteY11" fmla="*/ 126459 h 2889114"/>
                  <a:gd name="connsiteX12" fmla="*/ 204281 w 505838"/>
                  <a:gd name="connsiteY12" fmla="*/ 126459 h 2889114"/>
                  <a:gd name="connsiteX13" fmla="*/ 282102 w 505838"/>
                  <a:gd name="connsiteY13" fmla="*/ 29183 h 2889114"/>
                  <a:gd name="connsiteX14" fmla="*/ 369651 w 505838"/>
                  <a:gd name="connsiteY14" fmla="*/ 0 h 2889114"/>
                  <a:gd name="connsiteX15" fmla="*/ 476655 w 505838"/>
                  <a:gd name="connsiteY15" fmla="*/ 68093 h 2889114"/>
                  <a:gd name="connsiteX16" fmla="*/ 476655 w 505838"/>
                  <a:gd name="connsiteY16" fmla="*/ 68093 h 2889114"/>
                  <a:gd name="connsiteX17" fmla="*/ 350196 w 505838"/>
                  <a:gd name="connsiteY17" fmla="*/ 126459 h 2889114"/>
                  <a:gd name="connsiteX18" fmla="*/ 330740 w 505838"/>
                  <a:gd name="connsiteY18" fmla="*/ 603114 h 2889114"/>
                  <a:gd name="connsiteX19" fmla="*/ 369651 w 505838"/>
                  <a:gd name="connsiteY19" fmla="*/ 680936 h 2889114"/>
                  <a:gd name="connsiteX20" fmla="*/ 437745 w 505838"/>
                  <a:gd name="connsiteY20" fmla="*/ 554476 h 2889114"/>
                  <a:gd name="connsiteX21" fmla="*/ 476655 w 505838"/>
                  <a:gd name="connsiteY21" fmla="*/ 262646 h 2889114"/>
                  <a:gd name="connsiteX22" fmla="*/ 486383 w 505838"/>
                  <a:gd name="connsiteY22" fmla="*/ 466927 h 2889114"/>
                  <a:gd name="connsiteX23" fmla="*/ 428017 w 505838"/>
                  <a:gd name="connsiteY23" fmla="*/ 642025 h 2889114"/>
                  <a:gd name="connsiteX24" fmla="*/ 428017 w 505838"/>
                  <a:gd name="connsiteY24" fmla="*/ 826851 h 2889114"/>
                  <a:gd name="connsiteX25" fmla="*/ 389106 w 505838"/>
                  <a:gd name="connsiteY25" fmla="*/ 1313234 h 2889114"/>
                  <a:gd name="connsiteX26" fmla="*/ 437745 w 505838"/>
                  <a:gd name="connsiteY26" fmla="*/ 1906621 h 2889114"/>
                  <a:gd name="connsiteX27" fmla="*/ 505838 w 505838"/>
                  <a:gd name="connsiteY27" fmla="*/ 2266544 h 2889114"/>
                  <a:gd name="connsiteX0" fmla="*/ 369651 w 369651"/>
                  <a:gd name="connsiteY0" fmla="*/ 2266544 h 2500008"/>
                  <a:gd name="connsiteX1" fmla="*/ 19456 w 369651"/>
                  <a:gd name="connsiteY1" fmla="*/ 2500008 h 2500008"/>
                  <a:gd name="connsiteX2" fmla="*/ 136187 w 369651"/>
                  <a:gd name="connsiteY2" fmla="*/ 2149812 h 2500008"/>
                  <a:gd name="connsiteX3" fmla="*/ 145915 w 369651"/>
                  <a:gd name="connsiteY3" fmla="*/ 1750978 h 2500008"/>
                  <a:gd name="connsiteX4" fmla="*/ 58366 w 369651"/>
                  <a:gd name="connsiteY4" fmla="*/ 797668 h 2500008"/>
                  <a:gd name="connsiteX5" fmla="*/ 0 w 369651"/>
                  <a:gd name="connsiteY5" fmla="*/ 466927 h 2500008"/>
                  <a:gd name="connsiteX6" fmla="*/ 107005 w 369651"/>
                  <a:gd name="connsiteY6" fmla="*/ 807395 h 2500008"/>
                  <a:gd name="connsiteX7" fmla="*/ 155643 w 369651"/>
                  <a:gd name="connsiteY7" fmla="*/ 612842 h 2500008"/>
                  <a:gd name="connsiteX8" fmla="*/ 155643 w 369651"/>
                  <a:gd name="connsiteY8" fmla="*/ 340468 h 2500008"/>
                  <a:gd name="connsiteX9" fmla="*/ 165370 w 369651"/>
                  <a:gd name="connsiteY9" fmla="*/ 126459 h 2500008"/>
                  <a:gd name="connsiteX10" fmla="*/ 68094 w 369651"/>
                  <a:gd name="connsiteY10" fmla="*/ 126459 h 2500008"/>
                  <a:gd name="connsiteX11" fmla="*/ 68094 w 369651"/>
                  <a:gd name="connsiteY11" fmla="*/ 126459 h 2500008"/>
                  <a:gd name="connsiteX12" fmla="*/ 145915 w 369651"/>
                  <a:gd name="connsiteY12" fmla="*/ 29183 h 2500008"/>
                  <a:gd name="connsiteX13" fmla="*/ 233464 w 369651"/>
                  <a:gd name="connsiteY13" fmla="*/ 0 h 2500008"/>
                  <a:gd name="connsiteX14" fmla="*/ 340468 w 369651"/>
                  <a:gd name="connsiteY14" fmla="*/ 68093 h 2500008"/>
                  <a:gd name="connsiteX15" fmla="*/ 340468 w 369651"/>
                  <a:gd name="connsiteY15" fmla="*/ 68093 h 2500008"/>
                  <a:gd name="connsiteX16" fmla="*/ 214009 w 369651"/>
                  <a:gd name="connsiteY16" fmla="*/ 126459 h 2500008"/>
                  <a:gd name="connsiteX17" fmla="*/ 194553 w 369651"/>
                  <a:gd name="connsiteY17" fmla="*/ 603114 h 2500008"/>
                  <a:gd name="connsiteX18" fmla="*/ 233464 w 369651"/>
                  <a:gd name="connsiteY18" fmla="*/ 680936 h 2500008"/>
                  <a:gd name="connsiteX19" fmla="*/ 301558 w 369651"/>
                  <a:gd name="connsiteY19" fmla="*/ 554476 h 2500008"/>
                  <a:gd name="connsiteX20" fmla="*/ 340468 w 369651"/>
                  <a:gd name="connsiteY20" fmla="*/ 262646 h 2500008"/>
                  <a:gd name="connsiteX21" fmla="*/ 350196 w 369651"/>
                  <a:gd name="connsiteY21" fmla="*/ 466927 h 2500008"/>
                  <a:gd name="connsiteX22" fmla="*/ 291830 w 369651"/>
                  <a:gd name="connsiteY22" fmla="*/ 642025 h 2500008"/>
                  <a:gd name="connsiteX23" fmla="*/ 291830 w 369651"/>
                  <a:gd name="connsiteY23" fmla="*/ 826851 h 2500008"/>
                  <a:gd name="connsiteX24" fmla="*/ 252919 w 369651"/>
                  <a:gd name="connsiteY24" fmla="*/ 1313234 h 2500008"/>
                  <a:gd name="connsiteX25" fmla="*/ 301558 w 369651"/>
                  <a:gd name="connsiteY25" fmla="*/ 1906621 h 2500008"/>
                  <a:gd name="connsiteX26" fmla="*/ 369651 w 369651"/>
                  <a:gd name="connsiteY26" fmla="*/ 2266544 h 2500008"/>
                  <a:gd name="connsiteX0" fmla="*/ 301558 w 350196"/>
                  <a:gd name="connsiteY0" fmla="*/ 1906621 h 2500008"/>
                  <a:gd name="connsiteX1" fmla="*/ 19456 w 350196"/>
                  <a:gd name="connsiteY1" fmla="*/ 2500008 h 2500008"/>
                  <a:gd name="connsiteX2" fmla="*/ 136187 w 350196"/>
                  <a:gd name="connsiteY2" fmla="*/ 2149812 h 2500008"/>
                  <a:gd name="connsiteX3" fmla="*/ 145915 w 350196"/>
                  <a:gd name="connsiteY3" fmla="*/ 1750978 h 2500008"/>
                  <a:gd name="connsiteX4" fmla="*/ 58366 w 350196"/>
                  <a:gd name="connsiteY4" fmla="*/ 797668 h 2500008"/>
                  <a:gd name="connsiteX5" fmla="*/ 0 w 350196"/>
                  <a:gd name="connsiteY5" fmla="*/ 466927 h 2500008"/>
                  <a:gd name="connsiteX6" fmla="*/ 107005 w 350196"/>
                  <a:gd name="connsiteY6" fmla="*/ 807395 h 2500008"/>
                  <a:gd name="connsiteX7" fmla="*/ 155643 w 350196"/>
                  <a:gd name="connsiteY7" fmla="*/ 612842 h 2500008"/>
                  <a:gd name="connsiteX8" fmla="*/ 155643 w 350196"/>
                  <a:gd name="connsiteY8" fmla="*/ 340468 h 2500008"/>
                  <a:gd name="connsiteX9" fmla="*/ 165370 w 350196"/>
                  <a:gd name="connsiteY9" fmla="*/ 126459 h 2500008"/>
                  <a:gd name="connsiteX10" fmla="*/ 68094 w 350196"/>
                  <a:gd name="connsiteY10" fmla="*/ 126459 h 2500008"/>
                  <a:gd name="connsiteX11" fmla="*/ 68094 w 350196"/>
                  <a:gd name="connsiteY11" fmla="*/ 126459 h 2500008"/>
                  <a:gd name="connsiteX12" fmla="*/ 145915 w 350196"/>
                  <a:gd name="connsiteY12" fmla="*/ 29183 h 2500008"/>
                  <a:gd name="connsiteX13" fmla="*/ 233464 w 350196"/>
                  <a:gd name="connsiteY13" fmla="*/ 0 h 2500008"/>
                  <a:gd name="connsiteX14" fmla="*/ 340468 w 350196"/>
                  <a:gd name="connsiteY14" fmla="*/ 68093 h 2500008"/>
                  <a:gd name="connsiteX15" fmla="*/ 340468 w 350196"/>
                  <a:gd name="connsiteY15" fmla="*/ 68093 h 2500008"/>
                  <a:gd name="connsiteX16" fmla="*/ 214009 w 350196"/>
                  <a:gd name="connsiteY16" fmla="*/ 126459 h 2500008"/>
                  <a:gd name="connsiteX17" fmla="*/ 194553 w 350196"/>
                  <a:gd name="connsiteY17" fmla="*/ 603114 h 2500008"/>
                  <a:gd name="connsiteX18" fmla="*/ 233464 w 350196"/>
                  <a:gd name="connsiteY18" fmla="*/ 680936 h 2500008"/>
                  <a:gd name="connsiteX19" fmla="*/ 301558 w 350196"/>
                  <a:gd name="connsiteY19" fmla="*/ 554476 h 2500008"/>
                  <a:gd name="connsiteX20" fmla="*/ 340468 w 350196"/>
                  <a:gd name="connsiteY20" fmla="*/ 262646 h 2500008"/>
                  <a:gd name="connsiteX21" fmla="*/ 350196 w 350196"/>
                  <a:gd name="connsiteY21" fmla="*/ 466927 h 2500008"/>
                  <a:gd name="connsiteX22" fmla="*/ 291830 w 350196"/>
                  <a:gd name="connsiteY22" fmla="*/ 642025 h 2500008"/>
                  <a:gd name="connsiteX23" fmla="*/ 291830 w 350196"/>
                  <a:gd name="connsiteY23" fmla="*/ 826851 h 2500008"/>
                  <a:gd name="connsiteX24" fmla="*/ 252919 w 350196"/>
                  <a:gd name="connsiteY24" fmla="*/ 1313234 h 2500008"/>
                  <a:gd name="connsiteX25" fmla="*/ 301558 w 350196"/>
                  <a:gd name="connsiteY25" fmla="*/ 1906621 h 2500008"/>
                  <a:gd name="connsiteX0" fmla="*/ 301558 w 350196"/>
                  <a:gd name="connsiteY0" fmla="*/ 1906621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301558 w 350196"/>
                  <a:gd name="connsiteY25" fmla="*/ 1906621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260461 w 350196"/>
                  <a:gd name="connsiteY25" fmla="*/ 1937444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50196 w 350196"/>
                  <a:gd name="connsiteY20" fmla="*/ 466927 h 2489734"/>
                  <a:gd name="connsiteX21" fmla="*/ 291830 w 350196"/>
                  <a:gd name="connsiteY21" fmla="*/ 642025 h 2489734"/>
                  <a:gd name="connsiteX22" fmla="*/ 291830 w 350196"/>
                  <a:gd name="connsiteY22" fmla="*/ 826851 h 2489734"/>
                  <a:gd name="connsiteX23" fmla="*/ 252919 w 350196"/>
                  <a:gd name="connsiteY23" fmla="*/ 1313234 h 2489734"/>
                  <a:gd name="connsiteX24" fmla="*/ 260461 w 350196"/>
                  <a:gd name="connsiteY24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07005 w 340468"/>
                  <a:gd name="connsiteY6" fmla="*/ 807395 h 2489734"/>
                  <a:gd name="connsiteX7" fmla="*/ 155643 w 340468"/>
                  <a:gd name="connsiteY7" fmla="*/ 612842 h 2489734"/>
                  <a:gd name="connsiteX8" fmla="*/ 155643 w 340468"/>
                  <a:gd name="connsiteY8" fmla="*/ 340468 h 2489734"/>
                  <a:gd name="connsiteX9" fmla="*/ 165370 w 340468"/>
                  <a:gd name="connsiteY9" fmla="*/ 126459 h 2489734"/>
                  <a:gd name="connsiteX10" fmla="*/ 68094 w 340468"/>
                  <a:gd name="connsiteY10" fmla="*/ 126459 h 2489734"/>
                  <a:gd name="connsiteX11" fmla="*/ 68094 w 340468"/>
                  <a:gd name="connsiteY11" fmla="*/ 126459 h 2489734"/>
                  <a:gd name="connsiteX12" fmla="*/ 145915 w 340468"/>
                  <a:gd name="connsiteY12" fmla="*/ 29183 h 2489734"/>
                  <a:gd name="connsiteX13" fmla="*/ 233464 w 340468"/>
                  <a:gd name="connsiteY13" fmla="*/ 0 h 2489734"/>
                  <a:gd name="connsiteX14" fmla="*/ 340468 w 340468"/>
                  <a:gd name="connsiteY14" fmla="*/ 68093 h 2489734"/>
                  <a:gd name="connsiteX15" fmla="*/ 340468 w 340468"/>
                  <a:gd name="connsiteY15" fmla="*/ 68093 h 2489734"/>
                  <a:gd name="connsiteX16" fmla="*/ 214009 w 340468"/>
                  <a:gd name="connsiteY16" fmla="*/ 126459 h 2489734"/>
                  <a:gd name="connsiteX17" fmla="*/ 194553 w 340468"/>
                  <a:gd name="connsiteY17" fmla="*/ 603114 h 2489734"/>
                  <a:gd name="connsiteX18" fmla="*/ 233464 w 340468"/>
                  <a:gd name="connsiteY18" fmla="*/ 680936 h 2489734"/>
                  <a:gd name="connsiteX19" fmla="*/ 301558 w 340468"/>
                  <a:gd name="connsiteY19" fmla="*/ 554476 h 2489734"/>
                  <a:gd name="connsiteX20" fmla="*/ 291830 w 340468"/>
                  <a:gd name="connsiteY20" fmla="*/ 642025 h 2489734"/>
                  <a:gd name="connsiteX21" fmla="*/ 291830 w 340468"/>
                  <a:gd name="connsiteY21" fmla="*/ 826851 h 2489734"/>
                  <a:gd name="connsiteX22" fmla="*/ 252919 w 340468"/>
                  <a:gd name="connsiteY22" fmla="*/ 1313234 h 2489734"/>
                  <a:gd name="connsiteX23" fmla="*/ 260461 w 340468"/>
                  <a:gd name="connsiteY23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07005 w 340468"/>
                  <a:gd name="connsiteY6" fmla="*/ 807395 h 2489734"/>
                  <a:gd name="connsiteX7" fmla="*/ 155643 w 340468"/>
                  <a:gd name="connsiteY7" fmla="*/ 612842 h 2489734"/>
                  <a:gd name="connsiteX8" fmla="*/ 155643 w 340468"/>
                  <a:gd name="connsiteY8" fmla="*/ 340468 h 2489734"/>
                  <a:gd name="connsiteX9" fmla="*/ 165370 w 340468"/>
                  <a:gd name="connsiteY9" fmla="*/ 126459 h 2489734"/>
                  <a:gd name="connsiteX10" fmla="*/ 68094 w 340468"/>
                  <a:gd name="connsiteY10" fmla="*/ 126459 h 2489734"/>
                  <a:gd name="connsiteX11" fmla="*/ 68094 w 340468"/>
                  <a:gd name="connsiteY11" fmla="*/ 126459 h 2489734"/>
                  <a:gd name="connsiteX12" fmla="*/ 145915 w 340468"/>
                  <a:gd name="connsiteY12" fmla="*/ 29183 h 2489734"/>
                  <a:gd name="connsiteX13" fmla="*/ 233464 w 340468"/>
                  <a:gd name="connsiteY13" fmla="*/ 0 h 2489734"/>
                  <a:gd name="connsiteX14" fmla="*/ 340468 w 340468"/>
                  <a:gd name="connsiteY14" fmla="*/ 68093 h 2489734"/>
                  <a:gd name="connsiteX15" fmla="*/ 340468 w 340468"/>
                  <a:gd name="connsiteY15" fmla="*/ 68093 h 2489734"/>
                  <a:gd name="connsiteX16" fmla="*/ 214009 w 340468"/>
                  <a:gd name="connsiteY16" fmla="*/ 126459 h 2489734"/>
                  <a:gd name="connsiteX17" fmla="*/ 194553 w 340468"/>
                  <a:gd name="connsiteY17" fmla="*/ 603114 h 2489734"/>
                  <a:gd name="connsiteX18" fmla="*/ 233464 w 340468"/>
                  <a:gd name="connsiteY18" fmla="*/ 680936 h 2489734"/>
                  <a:gd name="connsiteX19" fmla="*/ 301558 w 340468"/>
                  <a:gd name="connsiteY19" fmla="*/ 554476 h 2489734"/>
                  <a:gd name="connsiteX20" fmla="*/ 291830 w 340468"/>
                  <a:gd name="connsiteY20" fmla="*/ 642025 h 2489734"/>
                  <a:gd name="connsiteX21" fmla="*/ 252919 w 340468"/>
                  <a:gd name="connsiteY21" fmla="*/ 1313234 h 2489734"/>
                  <a:gd name="connsiteX22" fmla="*/ 260461 w 340468"/>
                  <a:gd name="connsiteY22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55643 w 340468"/>
                  <a:gd name="connsiteY7" fmla="*/ 340468 h 2489734"/>
                  <a:gd name="connsiteX8" fmla="*/ 165370 w 340468"/>
                  <a:gd name="connsiteY8" fmla="*/ 126459 h 2489734"/>
                  <a:gd name="connsiteX9" fmla="*/ 68094 w 340468"/>
                  <a:gd name="connsiteY9" fmla="*/ 126459 h 2489734"/>
                  <a:gd name="connsiteX10" fmla="*/ 68094 w 340468"/>
                  <a:gd name="connsiteY10" fmla="*/ 126459 h 2489734"/>
                  <a:gd name="connsiteX11" fmla="*/ 145915 w 340468"/>
                  <a:gd name="connsiteY11" fmla="*/ 29183 h 2489734"/>
                  <a:gd name="connsiteX12" fmla="*/ 233464 w 340468"/>
                  <a:gd name="connsiteY12" fmla="*/ 0 h 2489734"/>
                  <a:gd name="connsiteX13" fmla="*/ 340468 w 340468"/>
                  <a:gd name="connsiteY13" fmla="*/ 68093 h 2489734"/>
                  <a:gd name="connsiteX14" fmla="*/ 340468 w 340468"/>
                  <a:gd name="connsiteY14" fmla="*/ 68093 h 2489734"/>
                  <a:gd name="connsiteX15" fmla="*/ 214009 w 340468"/>
                  <a:gd name="connsiteY15" fmla="*/ 126459 h 2489734"/>
                  <a:gd name="connsiteX16" fmla="*/ 194553 w 340468"/>
                  <a:gd name="connsiteY16" fmla="*/ 603114 h 2489734"/>
                  <a:gd name="connsiteX17" fmla="*/ 233464 w 340468"/>
                  <a:gd name="connsiteY17" fmla="*/ 680936 h 2489734"/>
                  <a:gd name="connsiteX18" fmla="*/ 301558 w 340468"/>
                  <a:gd name="connsiteY18" fmla="*/ 554476 h 2489734"/>
                  <a:gd name="connsiteX19" fmla="*/ 291830 w 340468"/>
                  <a:gd name="connsiteY19" fmla="*/ 642025 h 2489734"/>
                  <a:gd name="connsiteX20" fmla="*/ 252919 w 340468"/>
                  <a:gd name="connsiteY20" fmla="*/ 1313234 h 2489734"/>
                  <a:gd name="connsiteX21" fmla="*/ 260461 w 340468"/>
                  <a:gd name="connsiteY21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65370 w 340468"/>
                  <a:gd name="connsiteY7" fmla="*/ 126459 h 2489734"/>
                  <a:gd name="connsiteX8" fmla="*/ 68094 w 340468"/>
                  <a:gd name="connsiteY8" fmla="*/ 126459 h 2489734"/>
                  <a:gd name="connsiteX9" fmla="*/ 68094 w 340468"/>
                  <a:gd name="connsiteY9" fmla="*/ 126459 h 2489734"/>
                  <a:gd name="connsiteX10" fmla="*/ 145915 w 340468"/>
                  <a:gd name="connsiteY10" fmla="*/ 29183 h 2489734"/>
                  <a:gd name="connsiteX11" fmla="*/ 233464 w 340468"/>
                  <a:gd name="connsiteY11" fmla="*/ 0 h 2489734"/>
                  <a:gd name="connsiteX12" fmla="*/ 340468 w 340468"/>
                  <a:gd name="connsiteY12" fmla="*/ 68093 h 2489734"/>
                  <a:gd name="connsiteX13" fmla="*/ 340468 w 340468"/>
                  <a:gd name="connsiteY13" fmla="*/ 68093 h 2489734"/>
                  <a:gd name="connsiteX14" fmla="*/ 214009 w 340468"/>
                  <a:gd name="connsiteY14" fmla="*/ 126459 h 2489734"/>
                  <a:gd name="connsiteX15" fmla="*/ 194553 w 340468"/>
                  <a:gd name="connsiteY15" fmla="*/ 603114 h 2489734"/>
                  <a:gd name="connsiteX16" fmla="*/ 233464 w 340468"/>
                  <a:gd name="connsiteY16" fmla="*/ 680936 h 2489734"/>
                  <a:gd name="connsiteX17" fmla="*/ 301558 w 340468"/>
                  <a:gd name="connsiteY17" fmla="*/ 554476 h 2489734"/>
                  <a:gd name="connsiteX18" fmla="*/ 291830 w 340468"/>
                  <a:gd name="connsiteY18" fmla="*/ 642025 h 2489734"/>
                  <a:gd name="connsiteX19" fmla="*/ 252919 w 340468"/>
                  <a:gd name="connsiteY19" fmla="*/ 1313234 h 2489734"/>
                  <a:gd name="connsiteX20" fmla="*/ 260461 w 340468"/>
                  <a:gd name="connsiteY20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65370 w 340468"/>
                  <a:gd name="connsiteY7" fmla="*/ 126459 h 2489734"/>
                  <a:gd name="connsiteX8" fmla="*/ 68094 w 340468"/>
                  <a:gd name="connsiteY8" fmla="*/ 126459 h 2489734"/>
                  <a:gd name="connsiteX9" fmla="*/ 68094 w 340468"/>
                  <a:gd name="connsiteY9" fmla="*/ 126459 h 2489734"/>
                  <a:gd name="connsiteX10" fmla="*/ 145915 w 340468"/>
                  <a:gd name="connsiteY10" fmla="*/ 29183 h 2489734"/>
                  <a:gd name="connsiteX11" fmla="*/ 233464 w 340468"/>
                  <a:gd name="connsiteY11" fmla="*/ 0 h 2489734"/>
                  <a:gd name="connsiteX12" fmla="*/ 340468 w 340468"/>
                  <a:gd name="connsiteY12" fmla="*/ 68093 h 2489734"/>
                  <a:gd name="connsiteX13" fmla="*/ 214009 w 340468"/>
                  <a:gd name="connsiteY13" fmla="*/ 126459 h 2489734"/>
                  <a:gd name="connsiteX14" fmla="*/ 194553 w 340468"/>
                  <a:gd name="connsiteY14" fmla="*/ 603114 h 2489734"/>
                  <a:gd name="connsiteX15" fmla="*/ 233464 w 340468"/>
                  <a:gd name="connsiteY15" fmla="*/ 680936 h 2489734"/>
                  <a:gd name="connsiteX16" fmla="*/ 301558 w 340468"/>
                  <a:gd name="connsiteY16" fmla="*/ 554476 h 2489734"/>
                  <a:gd name="connsiteX17" fmla="*/ 291830 w 340468"/>
                  <a:gd name="connsiteY17" fmla="*/ 642025 h 2489734"/>
                  <a:gd name="connsiteX18" fmla="*/ 252919 w 340468"/>
                  <a:gd name="connsiteY18" fmla="*/ 1313234 h 2489734"/>
                  <a:gd name="connsiteX19" fmla="*/ 260461 w 340468"/>
                  <a:gd name="connsiteY19" fmla="*/ 1937444 h 2489734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165370 w 340468"/>
                  <a:gd name="connsiteY7" fmla="*/ 97276 h 2460551"/>
                  <a:gd name="connsiteX8" fmla="*/ 68094 w 340468"/>
                  <a:gd name="connsiteY8" fmla="*/ 97276 h 2460551"/>
                  <a:gd name="connsiteX9" fmla="*/ 68094 w 340468"/>
                  <a:gd name="connsiteY9" fmla="*/ 97276 h 2460551"/>
                  <a:gd name="connsiteX10" fmla="*/ 145915 w 340468"/>
                  <a:gd name="connsiteY10" fmla="*/ 0 h 2460551"/>
                  <a:gd name="connsiteX11" fmla="*/ 340468 w 340468"/>
                  <a:gd name="connsiteY11" fmla="*/ 38910 h 2460551"/>
                  <a:gd name="connsiteX12" fmla="*/ 214009 w 340468"/>
                  <a:gd name="connsiteY12" fmla="*/ 97276 h 2460551"/>
                  <a:gd name="connsiteX13" fmla="*/ 194553 w 340468"/>
                  <a:gd name="connsiteY13" fmla="*/ 573931 h 2460551"/>
                  <a:gd name="connsiteX14" fmla="*/ 233464 w 340468"/>
                  <a:gd name="connsiteY14" fmla="*/ 651753 h 2460551"/>
                  <a:gd name="connsiteX15" fmla="*/ 301558 w 340468"/>
                  <a:gd name="connsiteY15" fmla="*/ 525293 h 2460551"/>
                  <a:gd name="connsiteX16" fmla="*/ 291830 w 340468"/>
                  <a:gd name="connsiteY16" fmla="*/ 612842 h 2460551"/>
                  <a:gd name="connsiteX17" fmla="*/ 252919 w 340468"/>
                  <a:gd name="connsiteY17" fmla="*/ 1284051 h 2460551"/>
                  <a:gd name="connsiteX18" fmla="*/ 260461 w 340468"/>
                  <a:gd name="connsiteY18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165370 w 340468"/>
                  <a:gd name="connsiteY7" fmla="*/ 97276 h 2460551"/>
                  <a:gd name="connsiteX8" fmla="*/ 68094 w 340468"/>
                  <a:gd name="connsiteY8" fmla="*/ 97276 h 2460551"/>
                  <a:gd name="connsiteX9" fmla="*/ 68094 w 340468"/>
                  <a:gd name="connsiteY9" fmla="*/ 97276 h 2460551"/>
                  <a:gd name="connsiteX10" fmla="*/ 145915 w 340468"/>
                  <a:gd name="connsiteY10" fmla="*/ 0 h 2460551"/>
                  <a:gd name="connsiteX11" fmla="*/ 340468 w 340468"/>
                  <a:gd name="connsiteY11" fmla="*/ 38910 h 2460551"/>
                  <a:gd name="connsiteX12" fmla="*/ 194553 w 340468"/>
                  <a:gd name="connsiteY12" fmla="*/ 573931 h 2460551"/>
                  <a:gd name="connsiteX13" fmla="*/ 233464 w 340468"/>
                  <a:gd name="connsiteY13" fmla="*/ 651753 h 2460551"/>
                  <a:gd name="connsiteX14" fmla="*/ 301558 w 340468"/>
                  <a:gd name="connsiteY14" fmla="*/ 525293 h 2460551"/>
                  <a:gd name="connsiteX15" fmla="*/ 291830 w 340468"/>
                  <a:gd name="connsiteY15" fmla="*/ 612842 h 2460551"/>
                  <a:gd name="connsiteX16" fmla="*/ 252919 w 340468"/>
                  <a:gd name="connsiteY16" fmla="*/ 1284051 h 2460551"/>
                  <a:gd name="connsiteX17" fmla="*/ 260461 w 340468"/>
                  <a:gd name="connsiteY17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68094 w 340468"/>
                  <a:gd name="connsiteY7" fmla="*/ 97276 h 2460551"/>
                  <a:gd name="connsiteX8" fmla="*/ 68094 w 340468"/>
                  <a:gd name="connsiteY8" fmla="*/ 97276 h 2460551"/>
                  <a:gd name="connsiteX9" fmla="*/ 145915 w 340468"/>
                  <a:gd name="connsiteY9" fmla="*/ 0 h 2460551"/>
                  <a:gd name="connsiteX10" fmla="*/ 340468 w 340468"/>
                  <a:gd name="connsiteY10" fmla="*/ 38910 h 2460551"/>
                  <a:gd name="connsiteX11" fmla="*/ 194553 w 340468"/>
                  <a:gd name="connsiteY11" fmla="*/ 573931 h 2460551"/>
                  <a:gd name="connsiteX12" fmla="*/ 233464 w 340468"/>
                  <a:gd name="connsiteY12" fmla="*/ 651753 h 2460551"/>
                  <a:gd name="connsiteX13" fmla="*/ 301558 w 340468"/>
                  <a:gd name="connsiteY13" fmla="*/ 525293 h 2460551"/>
                  <a:gd name="connsiteX14" fmla="*/ 291830 w 340468"/>
                  <a:gd name="connsiteY14" fmla="*/ 612842 h 2460551"/>
                  <a:gd name="connsiteX15" fmla="*/ 252919 w 340468"/>
                  <a:gd name="connsiteY15" fmla="*/ 1284051 h 2460551"/>
                  <a:gd name="connsiteX16" fmla="*/ 260461 w 340468"/>
                  <a:gd name="connsiteY16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68094 w 340468"/>
                  <a:gd name="connsiteY7" fmla="*/ 97276 h 2460551"/>
                  <a:gd name="connsiteX8" fmla="*/ 145915 w 340468"/>
                  <a:gd name="connsiteY8" fmla="*/ 0 h 2460551"/>
                  <a:gd name="connsiteX9" fmla="*/ 340468 w 340468"/>
                  <a:gd name="connsiteY9" fmla="*/ 38910 h 2460551"/>
                  <a:gd name="connsiteX10" fmla="*/ 194553 w 340468"/>
                  <a:gd name="connsiteY10" fmla="*/ 573931 h 2460551"/>
                  <a:gd name="connsiteX11" fmla="*/ 233464 w 340468"/>
                  <a:gd name="connsiteY11" fmla="*/ 651753 h 2460551"/>
                  <a:gd name="connsiteX12" fmla="*/ 301558 w 340468"/>
                  <a:gd name="connsiteY12" fmla="*/ 525293 h 2460551"/>
                  <a:gd name="connsiteX13" fmla="*/ 291830 w 340468"/>
                  <a:gd name="connsiteY13" fmla="*/ 612842 h 2460551"/>
                  <a:gd name="connsiteX14" fmla="*/ 252919 w 340468"/>
                  <a:gd name="connsiteY14" fmla="*/ 1284051 h 2460551"/>
                  <a:gd name="connsiteX15" fmla="*/ 260461 w 340468"/>
                  <a:gd name="connsiteY15" fmla="*/ 1908261 h 2460551"/>
                  <a:gd name="connsiteX0" fmla="*/ 260461 w 301558"/>
                  <a:gd name="connsiteY0" fmla="*/ 1908261 h 2460551"/>
                  <a:gd name="connsiteX1" fmla="*/ 142746 w 301558"/>
                  <a:gd name="connsiteY1" fmla="*/ 2460551 h 2460551"/>
                  <a:gd name="connsiteX2" fmla="*/ 136187 w 301558"/>
                  <a:gd name="connsiteY2" fmla="*/ 2120629 h 2460551"/>
                  <a:gd name="connsiteX3" fmla="*/ 145915 w 301558"/>
                  <a:gd name="connsiteY3" fmla="*/ 1721795 h 2460551"/>
                  <a:gd name="connsiteX4" fmla="*/ 58366 w 301558"/>
                  <a:gd name="connsiteY4" fmla="*/ 768485 h 2460551"/>
                  <a:gd name="connsiteX5" fmla="*/ 0 w 301558"/>
                  <a:gd name="connsiteY5" fmla="*/ 437744 h 2460551"/>
                  <a:gd name="connsiteX6" fmla="*/ 155643 w 301558"/>
                  <a:gd name="connsiteY6" fmla="*/ 583659 h 2460551"/>
                  <a:gd name="connsiteX7" fmla="*/ 68094 w 301558"/>
                  <a:gd name="connsiteY7" fmla="*/ 97276 h 2460551"/>
                  <a:gd name="connsiteX8" fmla="*/ 145915 w 301558"/>
                  <a:gd name="connsiteY8" fmla="*/ 0 h 2460551"/>
                  <a:gd name="connsiteX9" fmla="*/ 194553 w 301558"/>
                  <a:gd name="connsiteY9" fmla="*/ 573931 h 2460551"/>
                  <a:gd name="connsiteX10" fmla="*/ 233464 w 301558"/>
                  <a:gd name="connsiteY10" fmla="*/ 651753 h 2460551"/>
                  <a:gd name="connsiteX11" fmla="*/ 301558 w 301558"/>
                  <a:gd name="connsiteY11" fmla="*/ 525293 h 2460551"/>
                  <a:gd name="connsiteX12" fmla="*/ 291830 w 301558"/>
                  <a:gd name="connsiteY12" fmla="*/ 612842 h 2460551"/>
                  <a:gd name="connsiteX13" fmla="*/ 252919 w 301558"/>
                  <a:gd name="connsiteY13" fmla="*/ 1284051 h 2460551"/>
                  <a:gd name="connsiteX14" fmla="*/ 260461 w 301558"/>
                  <a:gd name="connsiteY14" fmla="*/ 1908261 h 2460551"/>
                  <a:gd name="connsiteX0" fmla="*/ 260461 w 301558"/>
                  <a:gd name="connsiteY0" fmla="*/ 1810985 h 2363275"/>
                  <a:gd name="connsiteX1" fmla="*/ 142746 w 301558"/>
                  <a:gd name="connsiteY1" fmla="*/ 2363275 h 2363275"/>
                  <a:gd name="connsiteX2" fmla="*/ 136187 w 301558"/>
                  <a:gd name="connsiteY2" fmla="*/ 2023353 h 2363275"/>
                  <a:gd name="connsiteX3" fmla="*/ 145915 w 301558"/>
                  <a:gd name="connsiteY3" fmla="*/ 1624519 h 2363275"/>
                  <a:gd name="connsiteX4" fmla="*/ 58366 w 301558"/>
                  <a:gd name="connsiteY4" fmla="*/ 671209 h 2363275"/>
                  <a:gd name="connsiteX5" fmla="*/ 0 w 301558"/>
                  <a:gd name="connsiteY5" fmla="*/ 340468 h 2363275"/>
                  <a:gd name="connsiteX6" fmla="*/ 155643 w 301558"/>
                  <a:gd name="connsiteY6" fmla="*/ 486383 h 2363275"/>
                  <a:gd name="connsiteX7" fmla="*/ 68094 w 301558"/>
                  <a:gd name="connsiteY7" fmla="*/ 0 h 2363275"/>
                  <a:gd name="connsiteX8" fmla="*/ 194553 w 301558"/>
                  <a:gd name="connsiteY8" fmla="*/ 476655 h 2363275"/>
                  <a:gd name="connsiteX9" fmla="*/ 233464 w 301558"/>
                  <a:gd name="connsiteY9" fmla="*/ 554477 h 2363275"/>
                  <a:gd name="connsiteX10" fmla="*/ 301558 w 301558"/>
                  <a:gd name="connsiteY10" fmla="*/ 428017 h 2363275"/>
                  <a:gd name="connsiteX11" fmla="*/ 291830 w 301558"/>
                  <a:gd name="connsiteY11" fmla="*/ 515566 h 2363275"/>
                  <a:gd name="connsiteX12" fmla="*/ 252919 w 301558"/>
                  <a:gd name="connsiteY12" fmla="*/ 1186775 h 2363275"/>
                  <a:gd name="connsiteX13" fmla="*/ 260461 w 301558"/>
                  <a:gd name="connsiteY13" fmla="*/ 1810985 h 2363275"/>
                  <a:gd name="connsiteX0" fmla="*/ 260461 w 301558"/>
                  <a:gd name="connsiteY0" fmla="*/ 1470517 h 2022807"/>
                  <a:gd name="connsiteX1" fmla="*/ 142746 w 301558"/>
                  <a:gd name="connsiteY1" fmla="*/ 2022807 h 2022807"/>
                  <a:gd name="connsiteX2" fmla="*/ 136187 w 301558"/>
                  <a:gd name="connsiteY2" fmla="*/ 1682885 h 2022807"/>
                  <a:gd name="connsiteX3" fmla="*/ 145915 w 301558"/>
                  <a:gd name="connsiteY3" fmla="*/ 1284051 h 2022807"/>
                  <a:gd name="connsiteX4" fmla="*/ 58366 w 301558"/>
                  <a:gd name="connsiteY4" fmla="*/ 330741 h 2022807"/>
                  <a:gd name="connsiteX5" fmla="*/ 0 w 301558"/>
                  <a:gd name="connsiteY5" fmla="*/ 0 h 2022807"/>
                  <a:gd name="connsiteX6" fmla="*/ 155643 w 301558"/>
                  <a:gd name="connsiteY6" fmla="*/ 145915 h 2022807"/>
                  <a:gd name="connsiteX7" fmla="*/ 194553 w 301558"/>
                  <a:gd name="connsiteY7" fmla="*/ 136187 h 2022807"/>
                  <a:gd name="connsiteX8" fmla="*/ 233464 w 301558"/>
                  <a:gd name="connsiteY8" fmla="*/ 214009 h 2022807"/>
                  <a:gd name="connsiteX9" fmla="*/ 301558 w 301558"/>
                  <a:gd name="connsiteY9" fmla="*/ 87549 h 2022807"/>
                  <a:gd name="connsiteX10" fmla="*/ 291830 w 301558"/>
                  <a:gd name="connsiteY10" fmla="*/ 175098 h 2022807"/>
                  <a:gd name="connsiteX11" fmla="*/ 252919 w 301558"/>
                  <a:gd name="connsiteY11" fmla="*/ 846307 h 2022807"/>
                  <a:gd name="connsiteX12" fmla="*/ 260461 w 301558"/>
                  <a:gd name="connsiteY12" fmla="*/ 1470517 h 2022807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136187 w 243192"/>
                  <a:gd name="connsiteY6" fmla="*/ 48638 h 1935258"/>
                  <a:gd name="connsiteX7" fmla="*/ 175098 w 243192"/>
                  <a:gd name="connsiteY7" fmla="*/ 126460 h 1935258"/>
                  <a:gd name="connsiteX8" fmla="*/ 243192 w 243192"/>
                  <a:gd name="connsiteY8" fmla="*/ 0 h 1935258"/>
                  <a:gd name="connsiteX9" fmla="*/ 233464 w 243192"/>
                  <a:gd name="connsiteY9" fmla="*/ 87549 h 1935258"/>
                  <a:gd name="connsiteX10" fmla="*/ 194553 w 243192"/>
                  <a:gd name="connsiteY10" fmla="*/ 758758 h 1935258"/>
                  <a:gd name="connsiteX11" fmla="*/ 202095 w 243192"/>
                  <a:gd name="connsiteY11" fmla="*/ 1382968 h 1935258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175098 w 243192"/>
                  <a:gd name="connsiteY6" fmla="*/ 126460 h 1935258"/>
                  <a:gd name="connsiteX7" fmla="*/ 243192 w 243192"/>
                  <a:gd name="connsiteY7" fmla="*/ 0 h 1935258"/>
                  <a:gd name="connsiteX8" fmla="*/ 233464 w 243192"/>
                  <a:gd name="connsiteY8" fmla="*/ 87549 h 1935258"/>
                  <a:gd name="connsiteX9" fmla="*/ 194553 w 243192"/>
                  <a:gd name="connsiteY9" fmla="*/ 758758 h 1935258"/>
                  <a:gd name="connsiteX10" fmla="*/ 202095 w 243192"/>
                  <a:gd name="connsiteY10" fmla="*/ 1382968 h 1935258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243192 w 243192"/>
                  <a:gd name="connsiteY6" fmla="*/ 0 h 1935258"/>
                  <a:gd name="connsiteX7" fmla="*/ 233464 w 243192"/>
                  <a:gd name="connsiteY7" fmla="*/ 87549 h 1935258"/>
                  <a:gd name="connsiteX8" fmla="*/ 194553 w 243192"/>
                  <a:gd name="connsiteY8" fmla="*/ 758758 h 1935258"/>
                  <a:gd name="connsiteX9" fmla="*/ 202095 w 243192"/>
                  <a:gd name="connsiteY9" fmla="*/ 1382968 h 1935258"/>
                  <a:gd name="connsiteX0" fmla="*/ 202095 w 233464"/>
                  <a:gd name="connsiteY0" fmla="*/ 1324602 h 1876892"/>
                  <a:gd name="connsiteX1" fmla="*/ 84380 w 233464"/>
                  <a:gd name="connsiteY1" fmla="*/ 1876892 h 1876892"/>
                  <a:gd name="connsiteX2" fmla="*/ 77821 w 233464"/>
                  <a:gd name="connsiteY2" fmla="*/ 1536970 h 1876892"/>
                  <a:gd name="connsiteX3" fmla="*/ 87549 w 233464"/>
                  <a:gd name="connsiteY3" fmla="*/ 1138136 h 1876892"/>
                  <a:gd name="connsiteX4" fmla="*/ 0 w 233464"/>
                  <a:gd name="connsiteY4" fmla="*/ 184826 h 1876892"/>
                  <a:gd name="connsiteX5" fmla="*/ 97277 w 233464"/>
                  <a:gd name="connsiteY5" fmla="*/ 0 h 1876892"/>
                  <a:gd name="connsiteX6" fmla="*/ 233464 w 233464"/>
                  <a:gd name="connsiteY6" fmla="*/ 29183 h 1876892"/>
                  <a:gd name="connsiteX7" fmla="*/ 194553 w 233464"/>
                  <a:gd name="connsiteY7" fmla="*/ 700392 h 1876892"/>
                  <a:gd name="connsiteX8" fmla="*/ 202095 w 233464"/>
                  <a:gd name="connsiteY8" fmla="*/ 1324602 h 1876892"/>
                  <a:gd name="connsiteX0" fmla="*/ 202095 w 202095"/>
                  <a:gd name="connsiteY0" fmla="*/ 1324602 h 1876892"/>
                  <a:gd name="connsiteX1" fmla="*/ 84380 w 202095"/>
                  <a:gd name="connsiteY1" fmla="*/ 1876892 h 1876892"/>
                  <a:gd name="connsiteX2" fmla="*/ 77821 w 202095"/>
                  <a:gd name="connsiteY2" fmla="*/ 1536970 h 1876892"/>
                  <a:gd name="connsiteX3" fmla="*/ 87549 w 202095"/>
                  <a:gd name="connsiteY3" fmla="*/ 1138136 h 1876892"/>
                  <a:gd name="connsiteX4" fmla="*/ 0 w 202095"/>
                  <a:gd name="connsiteY4" fmla="*/ 184826 h 1876892"/>
                  <a:gd name="connsiteX5" fmla="*/ 97277 w 202095"/>
                  <a:gd name="connsiteY5" fmla="*/ 0 h 1876892"/>
                  <a:gd name="connsiteX6" fmla="*/ 194553 w 202095"/>
                  <a:gd name="connsiteY6" fmla="*/ 700392 h 1876892"/>
                  <a:gd name="connsiteX7" fmla="*/ 202095 w 202095"/>
                  <a:gd name="connsiteY7" fmla="*/ 1324602 h 1876892"/>
                  <a:gd name="connsiteX0" fmla="*/ 202095 w 202095"/>
                  <a:gd name="connsiteY0" fmla="*/ 1139776 h 1692066"/>
                  <a:gd name="connsiteX1" fmla="*/ 84380 w 202095"/>
                  <a:gd name="connsiteY1" fmla="*/ 1692066 h 1692066"/>
                  <a:gd name="connsiteX2" fmla="*/ 77821 w 202095"/>
                  <a:gd name="connsiteY2" fmla="*/ 1352144 h 1692066"/>
                  <a:gd name="connsiteX3" fmla="*/ 87549 w 202095"/>
                  <a:gd name="connsiteY3" fmla="*/ 953310 h 1692066"/>
                  <a:gd name="connsiteX4" fmla="*/ 0 w 202095"/>
                  <a:gd name="connsiteY4" fmla="*/ 0 h 1692066"/>
                  <a:gd name="connsiteX5" fmla="*/ 194553 w 202095"/>
                  <a:gd name="connsiteY5" fmla="*/ 515566 h 1692066"/>
                  <a:gd name="connsiteX6" fmla="*/ 202095 w 202095"/>
                  <a:gd name="connsiteY6" fmla="*/ 1139776 h 1692066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77821 w 202095"/>
                  <a:gd name="connsiteY2" fmla="*/ 1352144 h 1681803"/>
                  <a:gd name="connsiteX3" fmla="*/ 87549 w 202095"/>
                  <a:gd name="connsiteY3" fmla="*/ 953310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77821 w 202095"/>
                  <a:gd name="connsiteY2" fmla="*/ 1352144 h 1681803"/>
                  <a:gd name="connsiteX3" fmla="*/ 149125 w 202095"/>
                  <a:gd name="connsiteY3" fmla="*/ 871209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129135 w 202095"/>
                  <a:gd name="connsiteY2" fmla="*/ 1280306 h 1681803"/>
                  <a:gd name="connsiteX3" fmla="*/ 149125 w 202095"/>
                  <a:gd name="connsiteY3" fmla="*/ 871209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32696"/>
                  <a:gd name="connsiteY0" fmla="*/ 1139776 h 1711723"/>
                  <a:gd name="connsiteX1" fmla="*/ 232696 w 232696"/>
                  <a:gd name="connsiteY1" fmla="*/ 1711723 h 1711723"/>
                  <a:gd name="connsiteX2" fmla="*/ 129135 w 232696"/>
                  <a:gd name="connsiteY2" fmla="*/ 1280306 h 1711723"/>
                  <a:gd name="connsiteX3" fmla="*/ 149125 w 232696"/>
                  <a:gd name="connsiteY3" fmla="*/ 871209 h 1711723"/>
                  <a:gd name="connsiteX4" fmla="*/ 0 w 232696"/>
                  <a:gd name="connsiteY4" fmla="*/ 0 h 1711723"/>
                  <a:gd name="connsiteX5" fmla="*/ 194553 w 232696"/>
                  <a:gd name="connsiteY5" fmla="*/ 515566 h 1711723"/>
                  <a:gd name="connsiteX6" fmla="*/ 202095 w 232696"/>
                  <a:gd name="connsiteY6" fmla="*/ 1139776 h 1711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2696" h="1711723">
                    <a:moveTo>
                      <a:pt x="202095" y="1139776"/>
                    </a:moveTo>
                    <a:lnTo>
                      <a:pt x="232696" y="1711723"/>
                    </a:lnTo>
                    <a:lnTo>
                      <a:pt x="129135" y="1280306"/>
                    </a:lnTo>
                    <a:lnTo>
                      <a:pt x="149125" y="871209"/>
                    </a:lnTo>
                    <a:lnTo>
                      <a:pt x="0" y="0"/>
                    </a:lnTo>
                    <a:lnTo>
                      <a:pt x="194553" y="515566"/>
                    </a:lnTo>
                    <a:lnTo>
                      <a:pt x="202095" y="113977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>
                <a:off x="6541251" y="1841341"/>
                <a:ext cx="0" cy="4405323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>
              <a:stCxn id="17" idx="15"/>
            </p:cNvCxnSpPr>
            <p:nvPr/>
          </p:nvCxnSpPr>
          <p:spPr>
            <a:xfrm>
              <a:off x="3840480" y="1449977"/>
              <a:ext cx="163285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 rot="21324930">
              <a:off x="4323806" y="1293222"/>
              <a:ext cx="587829" cy="169817"/>
            </a:xfrm>
            <a:custGeom>
              <a:avLst/>
              <a:gdLst>
                <a:gd name="connsiteX0" fmla="*/ 0 w 587829"/>
                <a:gd name="connsiteY0" fmla="*/ 130628 h 169817"/>
                <a:gd name="connsiteX1" fmla="*/ 104503 w 587829"/>
                <a:gd name="connsiteY1" fmla="*/ 26125 h 169817"/>
                <a:gd name="connsiteX2" fmla="*/ 104503 w 587829"/>
                <a:gd name="connsiteY2" fmla="*/ 26125 h 169817"/>
                <a:gd name="connsiteX3" fmla="*/ 261257 w 587829"/>
                <a:gd name="connsiteY3" fmla="*/ 0 h 169817"/>
                <a:gd name="connsiteX4" fmla="*/ 418012 w 587829"/>
                <a:gd name="connsiteY4" fmla="*/ 39188 h 169817"/>
                <a:gd name="connsiteX5" fmla="*/ 418012 w 587829"/>
                <a:gd name="connsiteY5" fmla="*/ 39188 h 169817"/>
                <a:gd name="connsiteX6" fmla="*/ 587829 w 587829"/>
                <a:gd name="connsiteY6" fmla="*/ 169817 h 169817"/>
                <a:gd name="connsiteX7" fmla="*/ 0 w 587829"/>
                <a:gd name="connsiteY7" fmla="*/ 130628 h 16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829" h="169817">
                  <a:moveTo>
                    <a:pt x="0" y="130628"/>
                  </a:moveTo>
                  <a:lnTo>
                    <a:pt x="104503" y="26125"/>
                  </a:lnTo>
                  <a:lnTo>
                    <a:pt x="104503" y="26125"/>
                  </a:lnTo>
                  <a:lnTo>
                    <a:pt x="261257" y="0"/>
                  </a:lnTo>
                  <a:lnTo>
                    <a:pt x="418012" y="39188"/>
                  </a:lnTo>
                  <a:lnTo>
                    <a:pt x="418012" y="39188"/>
                  </a:lnTo>
                  <a:lnTo>
                    <a:pt x="587829" y="169817"/>
                  </a:lnTo>
                  <a:lnTo>
                    <a:pt x="0" y="13062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27017" y="1201783"/>
              <a:ext cx="3213463" cy="796834"/>
            </a:xfrm>
            <a:custGeom>
              <a:avLst/>
              <a:gdLst>
                <a:gd name="connsiteX0" fmla="*/ 0 w 3213463"/>
                <a:gd name="connsiteY0" fmla="*/ 496388 h 796834"/>
                <a:gd name="connsiteX1" fmla="*/ 300446 w 3213463"/>
                <a:gd name="connsiteY1" fmla="*/ 431074 h 796834"/>
                <a:gd name="connsiteX2" fmla="*/ 300446 w 3213463"/>
                <a:gd name="connsiteY2" fmla="*/ 431074 h 796834"/>
                <a:gd name="connsiteX3" fmla="*/ 339634 w 3213463"/>
                <a:gd name="connsiteY3" fmla="*/ 561703 h 796834"/>
                <a:gd name="connsiteX4" fmla="*/ 888274 w 3213463"/>
                <a:gd name="connsiteY4" fmla="*/ 313508 h 796834"/>
                <a:gd name="connsiteX5" fmla="*/ 953589 w 3213463"/>
                <a:gd name="connsiteY5" fmla="*/ 444137 h 796834"/>
                <a:gd name="connsiteX6" fmla="*/ 1227909 w 3213463"/>
                <a:gd name="connsiteY6" fmla="*/ 248194 h 796834"/>
                <a:gd name="connsiteX7" fmla="*/ 1306286 w 3213463"/>
                <a:gd name="connsiteY7" fmla="*/ 391886 h 796834"/>
                <a:gd name="connsiteX8" fmla="*/ 1750423 w 3213463"/>
                <a:gd name="connsiteY8" fmla="*/ 143691 h 796834"/>
                <a:gd name="connsiteX9" fmla="*/ 1828800 w 3213463"/>
                <a:gd name="connsiteY9" fmla="*/ 235131 h 796834"/>
                <a:gd name="connsiteX10" fmla="*/ 2129246 w 3213463"/>
                <a:gd name="connsiteY10" fmla="*/ 39188 h 796834"/>
                <a:gd name="connsiteX11" fmla="*/ 2194560 w 3213463"/>
                <a:gd name="connsiteY11" fmla="*/ 209006 h 796834"/>
                <a:gd name="connsiteX12" fmla="*/ 2586446 w 3213463"/>
                <a:gd name="connsiteY12" fmla="*/ 0 h 796834"/>
                <a:gd name="connsiteX13" fmla="*/ 2704012 w 3213463"/>
                <a:gd name="connsiteY13" fmla="*/ 182880 h 796834"/>
                <a:gd name="connsiteX14" fmla="*/ 3069772 w 3213463"/>
                <a:gd name="connsiteY14" fmla="*/ 52251 h 796834"/>
                <a:gd name="connsiteX15" fmla="*/ 3213463 w 3213463"/>
                <a:gd name="connsiteY15" fmla="*/ 248194 h 796834"/>
                <a:gd name="connsiteX16" fmla="*/ 2808514 w 3213463"/>
                <a:gd name="connsiteY16" fmla="*/ 404948 h 796834"/>
                <a:gd name="connsiteX17" fmla="*/ 2730137 w 3213463"/>
                <a:gd name="connsiteY17" fmla="*/ 248194 h 796834"/>
                <a:gd name="connsiteX18" fmla="*/ 2338252 w 3213463"/>
                <a:gd name="connsiteY18" fmla="*/ 418011 h 796834"/>
                <a:gd name="connsiteX19" fmla="*/ 2233749 w 3213463"/>
                <a:gd name="connsiteY19" fmla="*/ 274320 h 796834"/>
                <a:gd name="connsiteX20" fmla="*/ 1946366 w 3213463"/>
                <a:gd name="connsiteY20" fmla="*/ 470263 h 796834"/>
                <a:gd name="connsiteX21" fmla="*/ 1946366 w 3213463"/>
                <a:gd name="connsiteY21" fmla="*/ 470263 h 796834"/>
                <a:gd name="connsiteX22" fmla="*/ 1867989 w 3213463"/>
                <a:gd name="connsiteY22" fmla="*/ 365760 h 796834"/>
                <a:gd name="connsiteX23" fmla="*/ 1436914 w 3213463"/>
                <a:gd name="connsiteY23" fmla="*/ 587828 h 796834"/>
                <a:gd name="connsiteX24" fmla="*/ 1358537 w 3213463"/>
                <a:gd name="connsiteY24" fmla="*/ 470263 h 796834"/>
                <a:gd name="connsiteX25" fmla="*/ 1071154 w 3213463"/>
                <a:gd name="connsiteY25" fmla="*/ 653143 h 796834"/>
                <a:gd name="connsiteX26" fmla="*/ 992777 w 3213463"/>
                <a:gd name="connsiteY26" fmla="*/ 535577 h 796834"/>
                <a:gd name="connsiteX27" fmla="*/ 418012 w 3213463"/>
                <a:gd name="connsiteY27" fmla="*/ 796834 h 796834"/>
                <a:gd name="connsiteX28" fmla="*/ 365760 w 3213463"/>
                <a:gd name="connsiteY28" fmla="*/ 653143 h 796834"/>
                <a:gd name="connsiteX29" fmla="*/ 0 w 3213463"/>
                <a:gd name="connsiteY29" fmla="*/ 770708 h 796834"/>
                <a:gd name="connsiteX30" fmla="*/ 0 w 3213463"/>
                <a:gd name="connsiteY30" fmla="*/ 496388 h 79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213463" h="796834">
                  <a:moveTo>
                    <a:pt x="0" y="496388"/>
                  </a:moveTo>
                  <a:lnTo>
                    <a:pt x="300446" y="431074"/>
                  </a:lnTo>
                  <a:lnTo>
                    <a:pt x="300446" y="431074"/>
                  </a:lnTo>
                  <a:lnTo>
                    <a:pt x="339634" y="561703"/>
                  </a:lnTo>
                  <a:lnTo>
                    <a:pt x="888274" y="313508"/>
                  </a:lnTo>
                  <a:lnTo>
                    <a:pt x="953589" y="444137"/>
                  </a:lnTo>
                  <a:lnTo>
                    <a:pt x="1227909" y="248194"/>
                  </a:lnTo>
                  <a:lnTo>
                    <a:pt x="1306286" y="391886"/>
                  </a:lnTo>
                  <a:lnTo>
                    <a:pt x="1750423" y="143691"/>
                  </a:lnTo>
                  <a:lnTo>
                    <a:pt x="1828800" y="235131"/>
                  </a:lnTo>
                  <a:lnTo>
                    <a:pt x="2129246" y="39188"/>
                  </a:lnTo>
                  <a:lnTo>
                    <a:pt x="2194560" y="209006"/>
                  </a:lnTo>
                  <a:lnTo>
                    <a:pt x="2586446" y="0"/>
                  </a:lnTo>
                  <a:lnTo>
                    <a:pt x="2704012" y="182880"/>
                  </a:lnTo>
                  <a:lnTo>
                    <a:pt x="3069772" y="52251"/>
                  </a:lnTo>
                  <a:lnTo>
                    <a:pt x="3213463" y="248194"/>
                  </a:lnTo>
                  <a:lnTo>
                    <a:pt x="2808514" y="404948"/>
                  </a:lnTo>
                  <a:lnTo>
                    <a:pt x="2730137" y="248194"/>
                  </a:lnTo>
                  <a:lnTo>
                    <a:pt x="2338252" y="418011"/>
                  </a:lnTo>
                  <a:lnTo>
                    <a:pt x="2233749" y="274320"/>
                  </a:lnTo>
                  <a:lnTo>
                    <a:pt x="1946366" y="470263"/>
                  </a:lnTo>
                  <a:lnTo>
                    <a:pt x="1946366" y="470263"/>
                  </a:lnTo>
                  <a:lnTo>
                    <a:pt x="1867989" y="365760"/>
                  </a:lnTo>
                  <a:lnTo>
                    <a:pt x="1436914" y="587828"/>
                  </a:lnTo>
                  <a:lnTo>
                    <a:pt x="1358537" y="470263"/>
                  </a:lnTo>
                  <a:lnTo>
                    <a:pt x="1071154" y="653143"/>
                  </a:lnTo>
                  <a:lnTo>
                    <a:pt x="992777" y="535577"/>
                  </a:lnTo>
                  <a:lnTo>
                    <a:pt x="418012" y="796834"/>
                  </a:lnTo>
                  <a:lnTo>
                    <a:pt x="365760" y="653143"/>
                  </a:lnTo>
                  <a:lnTo>
                    <a:pt x="0" y="770708"/>
                  </a:lnTo>
                  <a:lnTo>
                    <a:pt x="0" y="49638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7754983" y="1846323"/>
              <a:ext cx="574334" cy="957838"/>
            </a:xfrm>
            <a:custGeom>
              <a:avLst/>
              <a:gdLst>
                <a:gd name="connsiteX0" fmla="*/ 457200 w 457200"/>
                <a:gd name="connsiteY0" fmla="*/ 0 h 627017"/>
                <a:gd name="connsiteX1" fmla="*/ 117566 w 457200"/>
                <a:gd name="connsiteY1" fmla="*/ 483325 h 627017"/>
                <a:gd name="connsiteX2" fmla="*/ 0 w 457200"/>
                <a:gd name="connsiteY2" fmla="*/ 627017 h 6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627017">
                  <a:moveTo>
                    <a:pt x="457200" y="0"/>
                  </a:moveTo>
                  <a:cubicBezTo>
                    <a:pt x="325483" y="189411"/>
                    <a:pt x="193766" y="378822"/>
                    <a:pt x="117566" y="483325"/>
                  </a:cubicBezTo>
                  <a:cubicBezTo>
                    <a:pt x="41366" y="587828"/>
                    <a:pt x="0" y="627017"/>
                    <a:pt x="0" y="627017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5636" y="1267773"/>
              <a:ext cx="3108960" cy="979714"/>
            </a:xfrm>
            <a:custGeom>
              <a:avLst/>
              <a:gdLst>
                <a:gd name="connsiteX0" fmla="*/ 78377 w 3108960"/>
                <a:gd name="connsiteY0" fmla="*/ 26126 h 979714"/>
                <a:gd name="connsiteX1" fmla="*/ 483326 w 3108960"/>
                <a:gd name="connsiteY1" fmla="*/ 209006 h 979714"/>
                <a:gd name="connsiteX2" fmla="*/ 640080 w 3108960"/>
                <a:gd name="connsiteY2" fmla="*/ 0 h 979714"/>
                <a:gd name="connsiteX3" fmla="*/ 1175657 w 3108960"/>
                <a:gd name="connsiteY3" fmla="*/ 235131 h 979714"/>
                <a:gd name="connsiteX4" fmla="*/ 1293223 w 3108960"/>
                <a:gd name="connsiteY4" fmla="*/ 39189 h 979714"/>
                <a:gd name="connsiteX5" fmla="*/ 1841863 w 3108960"/>
                <a:gd name="connsiteY5" fmla="*/ 444137 h 979714"/>
                <a:gd name="connsiteX6" fmla="*/ 1933303 w 3108960"/>
                <a:gd name="connsiteY6" fmla="*/ 313509 h 979714"/>
                <a:gd name="connsiteX7" fmla="*/ 2286000 w 3108960"/>
                <a:gd name="connsiteY7" fmla="*/ 483326 h 979714"/>
                <a:gd name="connsiteX8" fmla="*/ 2377440 w 3108960"/>
                <a:gd name="connsiteY8" fmla="*/ 365760 h 979714"/>
                <a:gd name="connsiteX9" fmla="*/ 2834640 w 3108960"/>
                <a:gd name="connsiteY9" fmla="*/ 692331 h 979714"/>
                <a:gd name="connsiteX10" fmla="*/ 2939143 w 3108960"/>
                <a:gd name="connsiteY10" fmla="*/ 561703 h 979714"/>
                <a:gd name="connsiteX11" fmla="*/ 3108960 w 3108960"/>
                <a:gd name="connsiteY11" fmla="*/ 640080 h 979714"/>
                <a:gd name="connsiteX12" fmla="*/ 3108960 w 3108960"/>
                <a:gd name="connsiteY12" fmla="*/ 979714 h 979714"/>
                <a:gd name="connsiteX13" fmla="*/ 2782388 w 3108960"/>
                <a:gd name="connsiteY13" fmla="*/ 822960 h 979714"/>
                <a:gd name="connsiteX14" fmla="*/ 2677886 w 3108960"/>
                <a:gd name="connsiteY14" fmla="*/ 966651 h 979714"/>
                <a:gd name="connsiteX15" fmla="*/ 2207623 w 3108960"/>
                <a:gd name="connsiteY15" fmla="*/ 666206 h 979714"/>
                <a:gd name="connsiteX16" fmla="*/ 2129246 w 3108960"/>
                <a:gd name="connsiteY16" fmla="*/ 809897 h 979714"/>
                <a:gd name="connsiteX17" fmla="*/ 1737360 w 3108960"/>
                <a:gd name="connsiteY17" fmla="*/ 587829 h 979714"/>
                <a:gd name="connsiteX18" fmla="*/ 1658983 w 3108960"/>
                <a:gd name="connsiteY18" fmla="*/ 718457 h 979714"/>
                <a:gd name="connsiteX19" fmla="*/ 1110343 w 3108960"/>
                <a:gd name="connsiteY19" fmla="*/ 339634 h 979714"/>
                <a:gd name="connsiteX20" fmla="*/ 1018903 w 3108960"/>
                <a:gd name="connsiteY20" fmla="*/ 522514 h 979714"/>
                <a:gd name="connsiteX21" fmla="*/ 470263 w 3108960"/>
                <a:gd name="connsiteY21" fmla="*/ 287383 h 979714"/>
                <a:gd name="connsiteX22" fmla="*/ 404948 w 3108960"/>
                <a:gd name="connsiteY22" fmla="*/ 418011 h 979714"/>
                <a:gd name="connsiteX23" fmla="*/ 0 w 3108960"/>
                <a:gd name="connsiteY23" fmla="*/ 287383 h 979714"/>
                <a:gd name="connsiteX24" fmla="*/ 78377 w 3108960"/>
                <a:gd name="connsiteY24" fmla="*/ 26126 h 97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08960" h="979714">
                  <a:moveTo>
                    <a:pt x="78377" y="26126"/>
                  </a:moveTo>
                  <a:lnTo>
                    <a:pt x="483326" y="209006"/>
                  </a:lnTo>
                  <a:lnTo>
                    <a:pt x="640080" y="0"/>
                  </a:lnTo>
                  <a:lnTo>
                    <a:pt x="1175657" y="235131"/>
                  </a:lnTo>
                  <a:lnTo>
                    <a:pt x="1293223" y="39189"/>
                  </a:lnTo>
                  <a:lnTo>
                    <a:pt x="1841863" y="444137"/>
                  </a:lnTo>
                  <a:lnTo>
                    <a:pt x="1933303" y="313509"/>
                  </a:lnTo>
                  <a:lnTo>
                    <a:pt x="2286000" y="483326"/>
                  </a:lnTo>
                  <a:lnTo>
                    <a:pt x="2377440" y="365760"/>
                  </a:lnTo>
                  <a:lnTo>
                    <a:pt x="2834640" y="692331"/>
                  </a:lnTo>
                  <a:lnTo>
                    <a:pt x="2939143" y="561703"/>
                  </a:lnTo>
                  <a:lnTo>
                    <a:pt x="3108960" y="640080"/>
                  </a:lnTo>
                  <a:lnTo>
                    <a:pt x="3108960" y="979714"/>
                  </a:lnTo>
                  <a:lnTo>
                    <a:pt x="2782388" y="822960"/>
                  </a:lnTo>
                  <a:lnTo>
                    <a:pt x="2677886" y="966651"/>
                  </a:lnTo>
                  <a:lnTo>
                    <a:pt x="2207623" y="666206"/>
                  </a:lnTo>
                  <a:lnTo>
                    <a:pt x="2129246" y="809897"/>
                  </a:lnTo>
                  <a:lnTo>
                    <a:pt x="1737360" y="587829"/>
                  </a:lnTo>
                  <a:lnTo>
                    <a:pt x="1658983" y="718457"/>
                  </a:lnTo>
                  <a:lnTo>
                    <a:pt x="1110343" y="339634"/>
                  </a:lnTo>
                  <a:lnTo>
                    <a:pt x="1018903" y="522514"/>
                  </a:lnTo>
                  <a:lnTo>
                    <a:pt x="470263" y="287383"/>
                  </a:lnTo>
                  <a:lnTo>
                    <a:pt x="404948" y="418011"/>
                  </a:lnTo>
                  <a:lnTo>
                    <a:pt x="0" y="287383"/>
                  </a:lnTo>
                  <a:lnTo>
                    <a:pt x="78377" y="2612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4715691" y="2220686"/>
              <a:ext cx="3801292" cy="914400"/>
            </a:xfrm>
            <a:custGeom>
              <a:avLst/>
              <a:gdLst>
                <a:gd name="connsiteX0" fmla="*/ 0 w 3801292"/>
                <a:gd name="connsiteY0" fmla="*/ 0 h 914400"/>
                <a:gd name="connsiteX1" fmla="*/ 836023 w 3801292"/>
                <a:gd name="connsiteY1" fmla="*/ 235131 h 914400"/>
                <a:gd name="connsiteX2" fmla="*/ 1815738 w 3801292"/>
                <a:gd name="connsiteY2" fmla="*/ 431074 h 914400"/>
                <a:gd name="connsiteX3" fmla="*/ 2886892 w 3801292"/>
                <a:gd name="connsiteY3" fmla="*/ 705394 h 914400"/>
                <a:gd name="connsiteX4" fmla="*/ 3801292 w 3801292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1292" h="914400">
                  <a:moveTo>
                    <a:pt x="0" y="0"/>
                  </a:moveTo>
                  <a:cubicBezTo>
                    <a:pt x="266700" y="81642"/>
                    <a:pt x="533400" y="163285"/>
                    <a:pt x="836023" y="235131"/>
                  </a:cubicBezTo>
                  <a:cubicBezTo>
                    <a:pt x="1138646" y="306977"/>
                    <a:pt x="1473927" y="352697"/>
                    <a:pt x="1815738" y="431074"/>
                  </a:cubicBezTo>
                  <a:cubicBezTo>
                    <a:pt x="2157549" y="509451"/>
                    <a:pt x="2555966" y="624840"/>
                    <a:pt x="2886892" y="705394"/>
                  </a:cubicBezTo>
                  <a:cubicBezTo>
                    <a:pt x="3217818" y="785948"/>
                    <a:pt x="3801292" y="914400"/>
                    <a:pt x="3801292" y="91440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4750526" y="3901440"/>
              <a:ext cx="3766457" cy="762000"/>
            </a:xfrm>
            <a:custGeom>
              <a:avLst/>
              <a:gdLst>
                <a:gd name="connsiteX0" fmla="*/ 0 w 3801292"/>
                <a:gd name="connsiteY0" fmla="*/ 0 h 914400"/>
                <a:gd name="connsiteX1" fmla="*/ 836023 w 3801292"/>
                <a:gd name="connsiteY1" fmla="*/ 235131 h 914400"/>
                <a:gd name="connsiteX2" fmla="*/ 1815738 w 3801292"/>
                <a:gd name="connsiteY2" fmla="*/ 431074 h 914400"/>
                <a:gd name="connsiteX3" fmla="*/ 2886892 w 3801292"/>
                <a:gd name="connsiteY3" fmla="*/ 705394 h 914400"/>
                <a:gd name="connsiteX4" fmla="*/ 3801292 w 3801292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1292" h="914400">
                  <a:moveTo>
                    <a:pt x="0" y="0"/>
                  </a:moveTo>
                  <a:cubicBezTo>
                    <a:pt x="266700" y="81642"/>
                    <a:pt x="533400" y="163285"/>
                    <a:pt x="836023" y="235131"/>
                  </a:cubicBezTo>
                  <a:cubicBezTo>
                    <a:pt x="1138646" y="306977"/>
                    <a:pt x="1473927" y="352697"/>
                    <a:pt x="1815738" y="431074"/>
                  </a:cubicBezTo>
                  <a:cubicBezTo>
                    <a:pt x="2157549" y="509451"/>
                    <a:pt x="2555966" y="624840"/>
                    <a:pt x="2886892" y="705394"/>
                  </a:cubicBezTo>
                  <a:cubicBezTo>
                    <a:pt x="3217818" y="785948"/>
                    <a:pt x="3801292" y="914400"/>
                    <a:pt x="3801292" y="91440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627017" y="2220686"/>
              <a:ext cx="3892732" cy="1031965"/>
            </a:xfrm>
            <a:custGeom>
              <a:avLst/>
              <a:gdLst>
                <a:gd name="connsiteX0" fmla="*/ 3892732 w 3892732"/>
                <a:gd name="connsiteY0" fmla="*/ 0 h 1031965"/>
                <a:gd name="connsiteX1" fmla="*/ 3291840 w 3892732"/>
                <a:gd name="connsiteY1" fmla="*/ 182880 h 1031965"/>
                <a:gd name="connsiteX2" fmla="*/ 2142309 w 3892732"/>
                <a:gd name="connsiteY2" fmla="*/ 561703 h 1031965"/>
                <a:gd name="connsiteX3" fmla="*/ 914400 w 3892732"/>
                <a:gd name="connsiteY3" fmla="*/ 888274 h 1031965"/>
                <a:gd name="connsiteX4" fmla="*/ 0 w 3892732"/>
                <a:gd name="connsiteY4" fmla="*/ 1031965 h 103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2732" h="1031965">
                  <a:moveTo>
                    <a:pt x="3892732" y="0"/>
                  </a:moveTo>
                  <a:cubicBezTo>
                    <a:pt x="3738154" y="44631"/>
                    <a:pt x="3291840" y="182880"/>
                    <a:pt x="3291840" y="182880"/>
                  </a:cubicBezTo>
                  <a:cubicBezTo>
                    <a:pt x="3000103" y="276497"/>
                    <a:pt x="2538549" y="444137"/>
                    <a:pt x="2142309" y="561703"/>
                  </a:cubicBezTo>
                  <a:cubicBezTo>
                    <a:pt x="1746069" y="679269"/>
                    <a:pt x="1271452" y="809897"/>
                    <a:pt x="914400" y="888274"/>
                  </a:cubicBezTo>
                  <a:cubicBezTo>
                    <a:pt x="557348" y="966651"/>
                    <a:pt x="0" y="1031965"/>
                    <a:pt x="0" y="1031965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640080" y="3905794"/>
              <a:ext cx="3944983" cy="940526"/>
            </a:xfrm>
            <a:custGeom>
              <a:avLst/>
              <a:gdLst>
                <a:gd name="connsiteX0" fmla="*/ 3944983 w 3944983"/>
                <a:gd name="connsiteY0" fmla="*/ 0 h 940526"/>
                <a:gd name="connsiteX1" fmla="*/ 2769326 w 3944983"/>
                <a:gd name="connsiteY1" fmla="*/ 352697 h 940526"/>
                <a:gd name="connsiteX2" fmla="*/ 1097280 w 3944983"/>
                <a:gd name="connsiteY2" fmla="*/ 757646 h 940526"/>
                <a:gd name="connsiteX3" fmla="*/ 0 w 3944983"/>
                <a:gd name="connsiteY3" fmla="*/ 940526 h 940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983" h="940526">
                  <a:moveTo>
                    <a:pt x="3944983" y="0"/>
                  </a:moveTo>
                  <a:cubicBezTo>
                    <a:pt x="3594463" y="113211"/>
                    <a:pt x="3243943" y="226423"/>
                    <a:pt x="2769326" y="352697"/>
                  </a:cubicBezTo>
                  <a:cubicBezTo>
                    <a:pt x="2294709" y="478971"/>
                    <a:pt x="1558834" y="659675"/>
                    <a:pt x="1097280" y="757646"/>
                  </a:cubicBezTo>
                  <a:cubicBezTo>
                    <a:pt x="635726" y="855617"/>
                    <a:pt x="0" y="940526"/>
                    <a:pt x="0" y="94052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5E96F7-ADFB-354C-8B22-9B181070B623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DA4C017-0745-D34C-82C1-593D04D3B020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E3C56A1-A86F-5944-855A-CB71B6F63B98}"/>
              </a:ext>
            </a:extLst>
          </p:cNvPr>
          <p:cNvCxnSpPr>
            <a:cxnSpLocks/>
          </p:cNvCxnSpPr>
          <p:nvPr/>
        </p:nvCxnSpPr>
        <p:spPr>
          <a:xfrm flipH="1" flipV="1">
            <a:off x="499730" y="1584251"/>
            <a:ext cx="138224" cy="38277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B6D49AF-C706-894B-A602-BB04C1CBB503}"/>
              </a:ext>
            </a:extLst>
          </p:cNvPr>
          <p:cNvCxnSpPr>
            <a:cxnSpLocks/>
          </p:cNvCxnSpPr>
          <p:nvPr/>
        </p:nvCxnSpPr>
        <p:spPr>
          <a:xfrm flipH="1">
            <a:off x="6663072" y="1818167"/>
            <a:ext cx="322519" cy="23217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Arrow 60">
            <a:extLst>
              <a:ext uri="{FF2B5EF4-FFF2-40B4-BE49-F238E27FC236}">
                <a16:creationId xmlns:a16="http://schemas.microsoft.com/office/drawing/2014/main" id="{2C01803A-6081-EA4F-B845-B12A1E56E42D}"/>
              </a:ext>
            </a:extLst>
          </p:cNvPr>
          <p:cNvSpPr/>
          <p:nvPr/>
        </p:nvSpPr>
        <p:spPr>
          <a:xfrm rot="826874">
            <a:off x="4309727" y="3267738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F7FD23-4F14-424F-ADCA-D9BDB310A563}"/>
              </a:ext>
            </a:extLst>
          </p:cNvPr>
          <p:cNvSpPr/>
          <p:nvPr/>
        </p:nvSpPr>
        <p:spPr>
          <a:xfrm>
            <a:off x="2660166" y="245953"/>
            <a:ext cx="3749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⠠⠍⠊⠙⠤⠕⠉⠂⠝⠀⠠⠗⠊⠙⠛⠑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D131CBB-3FBA-7046-9691-EED4119231E0}"/>
              </a:ext>
            </a:extLst>
          </p:cNvPr>
          <p:cNvSpPr/>
          <p:nvPr/>
        </p:nvSpPr>
        <p:spPr>
          <a:xfrm>
            <a:off x="90863" y="1160353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⠎⠫⠊⠰⠞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96CAFB-AB37-064A-81F6-2A0FB81FC0C1}"/>
              </a:ext>
            </a:extLst>
          </p:cNvPr>
          <p:cNvSpPr/>
          <p:nvPr/>
        </p:nvSpPr>
        <p:spPr>
          <a:xfrm>
            <a:off x="6803552" y="1365916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⠎⠫⠊⠰⠞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106F196-A0A9-E743-A515-A25EDB6CBD5C}"/>
              </a:ext>
            </a:extLst>
          </p:cNvPr>
          <p:cNvSpPr/>
          <p:nvPr/>
        </p:nvSpPr>
        <p:spPr>
          <a:xfrm>
            <a:off x="2850927" y="862642"/>
            <a:ext cx="3526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⠧⠕⠇⠉⠁⠝⠕⠀⠁⠞⠀⠁⠭⠊⠎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3595B1-C5A2-6848-A6B0-3187D691153E}"/>
              </a:ext>
            </a:extLst>
          </p:cNvPr>
          <p:cNvSpPr/>
          <p:nvPr/>
        </p:nvSpPr>
        <p:spPr>
          <a:xfrm>
            <a:off x="7429875" y="1925897"/>
            <a:ext cx="15215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⠏⠊⠇⠇⠪⠀</a:t>
            </a:r>
          </a:p>
          <a:p>
            <a:r>
              <a:rPr lang="en-US" sz="2400">
                <a:latin typeface="Swell Braille" pitchFamily="49"/>
              </a:rPr>
              <a:t>⠃⠁⠎⠁⠇⠞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9611F5-3044-764F-8CAE-3C2859379520}"/>
              </a:ext>
            </a:extLst>
          </p:cNvPr>
          <p:cNvSpPr/>
          <p:nvPr/>
        </p:nvSpPr>
        <p:spPr>
          <a:xfrm>
            <a:off x="7316025" y="2819030"/>
            <a:ext cx="33369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⠃⠁⠎⠁⠇⠞</a:t>
            </a:r>
          </a:p>
          <a:p>
            <a:r>
              <a:rPr lang="en-US" sz="2400">
                <a:latin typeface="Swell Braille" pitchFamily="49"/>
              </a:rPr>
              <a:t>⠙⠊⠅⠑⠎⠀⠯⠀</a:t>
            </a:r>
          </a:p>
          <a:p>
            <a:r>
              <a:rPr lang="en-US" sz="2400">
                <a:latin typeface="Swell Braille" pitchFamily="49"/>
              </a:rPr>
              <a:t>⠝⠕⠗⠍⠁⠇⠀</a:t>
            </a:r>
          </a:p>
          <a:p>
            <a:r>
              <a:rPr lang="en-US" sz="2400">
                <a:latin typeface="Swell Braille" pitchFamily="49"/>
              </a:rPr>
              <a:t>⠋⠁⠥⠇⠞⠎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43B6A86-758D-FA43-AFC8-6320A8B68280}"/>
              </a:ext>
            </a:extLst>
          </p:cNvPr>
          <p:cNvSpPr/>
          <p:nvPr/>
        </p:nvSpPr>
        <p:spPr>
          <a:xfrm>
            <a:off x="5430027" y="3545589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⠛⠁⠆⠗⠕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76C2F50-10C3-B74B-B16B-2D4AF8D35B03}"/>
              </a:ext>
            </a:extLst>
          </p:cNvPr>
          <p:cNvCxnSpPr>
            <a:cxnSpLocks/>
          </p:cNvCxnSpPr>
          <p:nvPr/>
        </p:nvCxnSpPr>
        <p:spPr>
          <a:xfrm flipH="1">
            <a:off x="6996223" y="2200940"/>
            <a:ext cx="414670" cy="14885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307BEAA-51B6-5F4A-BBA9-BD42957FC086}"/>
              </a:ext>
            </a:extLst>
          </p:cNvPr>
          <p:cNvCxnSpPr>
            <a:cxnSpLocks/>
          </p:cNvCxnSpPr>
          <p:nvPr/>
        </p:nvCxnSpPr>
        <p:spPr>
          <a:xfrm flipH="1" flipV="1">
            <a:off x="6815471" y="2902689"/>
            <a:ext cx="499729" cy="8506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B6E43BE-3088-0642-8FA8-826404439D5C}"/>
              </a:ext>
            </a:extLst>
          </p:cNvPr>
          <p:cNvSpPr/>
          <p:nvPr/>
        </p:nvSpPr>
        <p:spPr>
          <a:xfrm>
            <a:off x="425637" y="3729886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⠛⠁⠆⠗⠕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17AB3C2-96BE-7C49-AC2B-52A36ECAD8C1}"/>
              </a:ext>
            </a:extLst>
          </p:cNvPr>
          <p:cNvSpPr/>
          <p:nvPr/>
        </p:nvSpPr>
        <p:spPr>
          <a:xfrm>
            <a:off x="4302849" y="4520241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⠍⠑⠇⠞⠬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BA0B3AD9-325B-5848-9738-D68F08CDE1FA}"/>
              </a:ext>
            </a:extLst>
          </p:cNvPr>
          <p:cNvSpPr/>
          <p:nvPr/>
        </p:nvSpPr>
        <p:spPr>
          <a:xfrm>
            <a:off x="531628" y="3912781"/>
            <a:ext cx="6145619" cy="2849526"/>
          </a:xfrm>
          <a:custGeom>
            <a:avLst/>
            <a:gdLst>
              <a:gd name="connsiteX0" fmla="*/ 0 w 6145619"/>
              <a:gd name="connsiteY0" fmla="*/ 2838893 h 2838893"/>
              <a:gd name="connsiteX1" fmla="*/ 574158 w 6145619"/>
              <a:gd name="connsiteY1" fmla="*/ 2668772 h 2838893"/>
              <a:gd name="connsiteX2" fmla="*/ 1360967 w 6145619"/>
              <a:gd name="connsiteY2" fmla="*/ 2232838 h 2838893"/>
              <a:gd name="connsiteX3" fmla="*/ 1988288 w 6145619"/>
              <a:gd name="connsiteY3" fmla="*/ 1743740 h 2838893"/>
              <a:gd name="connsiteX4" fmla="*/ 2445488 w 6145619"/>
              <a:gd name="connsiteY4" fmla="*/ 1190847 h 2838893"/>
              <a:gd name="connsiteX5" fmla="*/ 2721935 w 6145619"/>
              <a:gd name="connsiteY5" fmla="*/ 680484 h 2838893"/>
              <a:gd name="connsiteX6" fmla="*/ 3062177 w 6145619"/>
              <a:gd name="connsiteY6" fmla="*/ 53163 h 2838893"/>
              <a:gd name="connsiteX7" fmla="*/ 3211032 w 6145619"/>
              <a:gd name="connsiteY7" fmla="*/ 0 h 2838893"/>
              <a:gd name="connsiteX8" fmla="*/ 3253563 w 6145619"/>
              <a:gd name="connsiteY8" fmla="*/ 21266 h 2838893"/>
              <a:gd name="connsiteX9" fmla="*/ 3349256 w 6145619"/>
              <a:gd name="connsiteY9" fmla="*/ 276447 h 2838893"/>
              <a:gd name="connsiteX10" fmla="*/ 3508744 w 6145619"/>
              <a:gd name="connsiteY10" fmla="*/ 606056 h 2838893"/>
              <a:gd name="connsiteX11" fmla="*/ 3827721 w 6145619"/>
              <a:gd name="connsiteY11" fmla="*/ 1127052 h 2838893"/>
              <a:gd name="connsiteX12" fmla="*/ 4391246 w 6145619"/>
              <a:gd name="connsiteY12" fmla="*/ 1807535 h 2838893"/>
              <a:gd name="connsiteX13" fmla="*/ 4880344 w 6145619"/>
              <a:gd name="connsiteY13" fmla="*/ 2222205 h 2838893"/>
              <a:gd name="connsiteX14" fmla="*/ 5677786 w 6145619"/>
              <a:gd name="connsiteY14" fmla="*/ 2636875 h 2838893"/>
              <a:gd name="connsiteX15" fmla="*/ 6145619 w 6145619"/>
              <a:gd name="connsiteY15" fmla="*/ 2806996 h 2838893"/>
              <a:gd name="connsiteX16" fmla="*/ 85060 w 6145619"/>
              <a:gd name="connsiteY16" fmla="*/ 2828261 h 283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45619" h="2838893">
                <a:moveTo>
                  <a:pt x="0" y="2838893"/>
                </a:moveTo>
                <a:lnTo>
                  <a:pt x="574158" y="2668772"/>
                </a:lnTo>
                <a:lnTo>
                  <a:pt x="1360967" y="2232838"/>
                </a:lnTo>
                <a:lnTo>
                  <a:pt x="1988288" y="1743740"/>
                </a:lnTo>
                <a:lnTo>
                  <a:pt x="2445488" y="1190847"/>
                </a:lnTo>
                <a:lnTo>
                  <a:pt x="2721935" y="680484"/>
                </a:lnTo>
                <a:lnTo>
                  <a:pt x="3062177" y="53163"/>
                </a:lnTo>
                <a:lnTo>
                  <a:pt x="3211032" y="0"/>
                </a:lnTo>
                <a:lnTo>
                  <a:pt x="3253563" y="21266"/>
                </a:lnTo>
                <a:lnTo>
                  <a:pt x="3349256" y="276447"/>
                </a:lnTo>
                <a:lnTo>
                  <a:pt x="3508744" y="606056"/>
                </a:lnTo>
                <a:lnTo>
                  <a:pt x="3827721" y="1127052"/>
                </a:lnTo>
                <a:lnTo>
                  <a:pt x="4391246" y="1807535"/>
                </a:lnTo>
                <a:lnTo>
                  <a:pt x="4880344" y="2222205"/>
                </a:lnTo>
                <a:lnTo>
                  <a:pt x="5677786" y="2636875"/>
                </a:lnTo>
                <a:lnTo>
                  <a:pt x="6145619" y="2806996"/>
                </a:lnTo>
                <a:lnTo>
                  <a:pt x="85060" y="2828261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89BF39E4-A1F4-D242-9454-FAA02D7092A8}"/>
              </a:ext>
            </a:extLst>
          </p:cNvPr>
          <p:cNvSpPr/>
          <p:nvPr/>
        </p:nvSpPr>
        <p:spPr>
          <a:xfrm rot="20697122" flipH="1">
            <a:off x="2179659" y="3356928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0BF5953-4A0D-054D-A5EE-EDE888774523}"/>
              </a:ext>
            </a:extLst>
          </p:cNvPr>
          <p:cNvSpPr/>
          <p:nvPr/>
        </p:nvSpPr>
        <p:spPr>
          <a:xfrm>
            <a:off x="2547665" y="2925357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⠍⠁⠛⠍⠁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0EC57F-EF03-3B4B-A45B-22426FE36DC4}"/>
              </a:ext>
            </a:extLst>
          </p:cNvPr>
          <p:cNvSpPr/>
          <p:nvPr/>
        </p:nvSpPr>
        <p:spPr>
          <a:xfrm>
            <a:off x="262495" y="4775422"/>
            <a:ext cx="30812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⠇⠊⠞⠓⠕⠎⠏⠓⠑⠗⠊⠉⠀</a:t>
            </a:r>
          </a:p>
          <a:p>
            <a:r>
              <a:rPr lang="en-US" sz="2400">
                <a:latin typeface="Swell Braille" pitchFamily="49"/>
              </a:rPr>
              <a:t>⠍⠁⠝⠞⠇⠑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AC1E4D-F6BA-4341-B081-2EA313FA509E}"/>
              </a:ext>
            </a:extLst>
          </p:cNvPr>
          <p:cNvSpPr/>
          <p:nvPr/>
        </p:nvSpPr>
        <p:spPr>
          <a:xfrm>
            <a:off x="5355370" y="5136930"/>
            <a:ext cx="15792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⠇⠊⠞⠓⠲⠀</a:t>
            </a:r>
          </a:p>
          <a:p>
            <a:r>
              <a:rPr lang="en-US" sz="2400">
                <a:latin typeface="Swell Braille" pitchFamily="49"/>
              </a:rPr>
              <a:t>⠍⠁⠝⠞⠇⠑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90BEC-75DD-0348-AFEC-C24438DD3AF9}"/>
              </a:ext>
            </a:extLst>
          </p:cNvPr>
          <p:cNvSpPr/>
          <p:nvPr/>
        </p:nvSpPr>
        <p:spPr>
          <a:xfrm>
            <a:off x="2035128" y="5923738"/>
            <a:ext cx="35269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⠁⠎⠞⠓⠑⠝⠕⠎⠏⠓⠑⠗⠊⠉⠀</a:t>
            </a:r>
          </a:p>
          <a:p>
            <a:pPr algn="ctr"/>
            <a:r>
              <a:rPr lang="en-US" sz="2400">
                <a:latin typeface="Swell Braille" pitchFamily="49"/>
              </a:rPr>
              <a:t>⠍⠁⠝⠞⠇⠑</a:t>
            </a:r>
          </a:p>
        </p:txBody>
      </p:sp>
    </p:spTree>
    <p:extLst>
      <p:ext uri="{BB962C8B-B14F-4D97-AF65-F5344CB8AC3E}">
        <p14:creationId xmlns:p14="http://schemas.microsoft.com/office/powerpoint/2010/main" val="305658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320845F-D1AE-5A40-821A-08E665A38DD5}"/>
              </a:ext>
            </a:extLst>
          </p:cNvPr>
          <p:cNvGrpSpPr/>
          <p:nvPr/>
        </p:nvGrpSpPr>
        <p:grpSpPr>
          <a:xfrm>
            <a:off x="1092415" y="1050696"/>
            <a:ext cx="6817492" cy="5142497"/>
            <a:chOff x="613954" y="1201783"/>
            <a:chExt cx="7942219" cy="5990885"/>
          </a:xfrm>
        </p:grpSpPr>
        <p:sp>
          <p:nvSpPr>
            <p:cNvPr id="96" name="Rectangle 95"/>
            <p:cNvSpPr/>
            <p:nvPr/>
          </p:nvSpPr>
          <p:spPr>
            <a:xfrm rot="21254645">
              <a:off x="620634" y="1479076"/>
              <a:ext cx="1788264" cy="244069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208374">
              <a:off x="7004754" y="1593547"/>
              <a:ext cx="1515983" cy="325578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13954" y="1202604"/>
              <a:ext cx="7942219" cy="5990064"/>
              <a:chOff x="219990" y="1497770"/>
              <a:chExt cx="6342124" cy="4783260"/>
            </a:xfrm>
          </p:grpSpPr>
          <p:sp>
            <p:nvSpPr>
              <p:cNvPr id="73" name="Freeform 72"/>
              <p:cNvSpPr/>
              <p:nvPr/>
            </p:nvSpPr>
            <p:spPr>
              <a:xfrm>
                <a:off x="5405985" y="1580428"/>
                <a:ext cx="1156129" cy="140519"/>
              </a:xfrm>
              <a:custGeom>
                <a:avLst/>
                <a:gdLst>
                  <a:gd name="connsiteX0" fmla="*/ 0 w 1536970"/>
                  <a:gd name="connsiteY0" fmla="*/ 0 h 214008"/>
                  <a:gd name="connsiteX1" fmla="*/ 1536970 w 1536970"/>
                  <a:gd name="connsiteY1" fmla="*/ 0 h 214008"/>
                  <a:gd name="connsiteX2" fmla="*/ 1536970 w 1536970"/>
                  <a:gd name="connsiteY2" fmla="*/ 214008 h 214008"/>
                  <a:gd name="connsiteX3" fmla="*/ 1070042 w 1536970"/>
                  <a:gd name="connsiteY3" fmla="*/ 175098 h 214008"/>
                  <a:gd name="connsiteX4" fmla="*/ 1060314 w 1536970"/>
                  <a:gd name="connsiteY4" fmla="*/ 204281 h 214008"/>
                  <a:gd name="connsiteX5" fmla="*/ 690663 w 1536970"/>
                  <a:gd name="connsiteY5" fmla="*/ 145915 h 214008"/>
                  <a:gd name="connsiteX6" fmla="*/ 690663 w 1536970"/>
                  <a:gd name="connsiteY6" fmla="*/ 145915 h 214008"/>
                  <a:gd name="connsiteX7" fmla="*/ 330740 w 1536970"/>
                  <a:gd name="connsiteY7" fmla="*/ 97276 h 214008"/>
                  <a:gd name="connsiteX8" fmla="*/ 311285 w 1536970"/>
                  <a:gd name="connsiteY8" fmla="*/ 126459 h 214008"/>
                  <a:gd name="connsiteX9" fmla="*/ 0 w 1536970"/>
                  <a:gd name="connsiteY9" fmla="*/ 0 h 21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6970" h="214008">
                    <a:moveTo>
                      <a:pt x="0" y="0"/>
                    </a:moveTo>
                    <a:lnTo>
                      <a:pt x="1536970" y="0"/>
                    </a:lnTo>
                    <a:lnTo>
                      <a:pt x="1536970" y="214008"/>
                    </a:lnTo>
                    <a:lnTo>
                      <a:pt x="1070042" y="175098"/>
                    </a:lnTo>
                    <a:lnTo>
                      <a:pt x="1060314" y="204281"/>
                    </a:lnTo>
                    <a:lnTo>
                      <a:pt x="690663" y="145915"/>
                    </a:lnTo>
                    <a:lnTo>
                      <a:pt x="690663" y="145915"/>
                    </a:lnTo>
                    <a:lnTo>
                      <a:pt x="330740" y="97276"/>
                    </a:lnTo>
                    <a:lnTo>
                      <a:pt x="311285" y="12645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Straight Connector 4"/>
              <p:cNvCxnSpPr>
                <a:cxnSpLocks/>
              </p:cNvCxnSpPr>
              <p:nvPr/>
            </p:nvCxnSpPr>
            <p:spPr>
              <a:xfrm>
                <a:off x="219990" y="1789186"/>
                <a:ext cx="0" cy="448715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235131" y="6259123"/>
                <a:ext cx="6318433" cy="2190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reeform 25"/>
              <p:cNvSpPr/>
              <p:nvPr/>
            </p:nvSpPr>
            <p:spPr>
              <a:xfrm>
                <a:off x="2291857" y="1497770"/>
                <a:ext cx="785721" cy="958470"/>
              </a:xfrm>
              <a:custGeom>
                <a:avLst/>
                <a:gdLst>
                  <a:gd name="connsiteX0" fmla="*/ 0 w 809897"/>
                  <a:gd name="connsiteY0" fmla="*/ 0 h 979715"/>
                  <a:gd name="connsiteX1" fmla="*/ 235131 w 809897"/>
                  <a:gd name="connsiteY1" fmla="*/ 365760 h 979715"/>
                  <a:gd name="connsiteX2" fmla="*/ 535577 w 809897"/>
                  <a:gd name="connsiteY2" fmla="*/ 692332 h 979715"/>
                  <a:gd name="connsiteX3" fmla="*/ 809897 w 809897"/>
                  <a:gd name="connsiteY3" fmla="*/ 979715 h 97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897" h="979715">
                    <a:moveTo>
                      <a:pt x="0" y="0"/>
                    </a:moveTo>
                    <a:cubicBezTo>
                      <a:pt x="72934" y="125185"/>
                      <a:pt x="145868" y="250371"/>
                      <a:pt x="235131" y="365760"/>
                    </a:cubicBezTo>
                    <a:cubicBezTo>
                      <a:pt x="324394" y="481149"/>
                      <a:pt x="439783" y="590006"/>
                      <a:pt x="535577" y="692332"/>
                    </a:cubicBezTo>
                    <a:cubicBezTo>
                      <a:pt x="631371" y="794658"/>
                      <a:pt x="809897" y="979715"/>
                      <a:pt x="809897" y="979715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2693714" y="1527536"/>
                <a:ext cx="520926" cy="699530"/>
              </a:xfrm>
              <a:custGeom>
                <a:avLst/>
                <a:gdLst>
                  <a:gd name="connsiteX0" fmla="*/ 0 w 457200"/>
                  <a:gd name="connsiteY0" fmla="*/ 0 h 613954"/>
                  <a:gd name="connsiteX1" fmla="*/ 326571 w 457200"/>
                  <a:gd name="connsiteY1" fmla="*/ 509452 h 613954"/>
                  <a:gd name="connsiteX2" fmla="*/ 457200 w 457200"/>
                  <a:gd name="connsiteY2" fmla="*/ 613954 h 613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13954">
                    <a:moveTo>
                      <a:pt x="0" y="0"/>
                    </a:moveTo>
                    <a:cubicBezTo>
                      <a:pt x="125185" y="203563"/>
                      <a:pt x="250371" y="407126"/>
                      <a:pt x="326571" y="509452"/>
                    </a:cubicBezTo>
                    <a:cubicBezTo>
                      <a:pt x="402771" y="611778"/>
                      <a:pt x="457200" y="613954"/>
                      <a:pt x="457200" y="613954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3632458" y="1585012"/>
                <a:ext cx="491159" cy="729298"/>
              </a:xfrm>
              <a:custGeom>
                <a:avLst/>
                <a:gdLst>
                  <a:gd name="connsiteX0" fmla="*/ 431074 w 431074"/>
                  <a:gd name="connsiteY0" fmla="*/ 0 h 640080"/>
                  <a:gd name="connsiteX1" fmla="*/ 300445 w 431074"/>
                  <a:gd name="connsiteY1" fmla="*/ 274320 h 640080"/>
                  <a:gd name="connsiteX2" fmla="*/ 143691 w 431074"/>
                  <a:gd name="connsiteY2" fmla="*/ 470263 h 640080"/>
                  <a:gd name="connsiteX3" fmla="*/ 0 w 431074"/>
                  <a:gd name="connsiteY3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074" h="640080">
                    <a:moveTo>
                      <a:pt x="431074" y="0"/>
                    </a:moveTo>
                    <a:cubicBezTo>
                      <a:pt x="389708" y="97971"/>
                      <a:pt x="348342" y="195943"/>
                      <a:pt x="300445" y="274320"/>
                    </a:cubicBezTo>
                    <a:cubicBezTo>
                      <a:pt x="252548" y="352697"/>
                      <a:pt x="193765" y="409303"/>
                      <a:pt x="143691" y="470263"/>
                    </a:cubicBezTo>
                    <a:cubicBezTo>
                      <a:pt x="93617" y="531223"/>
                      <a:pt x="0" y="640080"/>
                      <a:pt x="0" y="640080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3926213" y="1559700"/>
                <a:ext cx="622693" cy="920566"/>
              </a:xfrm>
              <a:custGeom>
                <a:avLst/>
                <a:gdLst>
                  <a:gd name="connsiteX0" fmla="*/ 796834 w 796834"/>
                  <a:gd name="connsiteY0" fmla="*/ 0 h 875211"/>
                  <a:gd name="connsiteX1" fmla="*/ 483325 w 796834"/>
                  <a:gd name="connsiteY1" fmla="*/ 418011 h 875211"/>
                  <a:gd name="connsiteX2" fmla="*/ 209005 w 796834"/>
                  <a:gd name="connsiteY2" fmla="*/ 679269 h 875211"/>
                  <a:gd name="connsiteX3" fmla="*/ 0 w 796834"/>
                  <a:gd name="connsiteY3" fmla="*/ 875211 h 875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6834" h="875211">
                    <a:moveTo>
                      <a:pt x="796834" y="0"/>
                    </a:moveTo>
                    <a:cubicBezTo>
                      <a:pt x="689065" y="152400"/>
                      <a:pt x="581296" y="304800"/>
                      <a:pt x="483325" y="418011"/>
                    </a:cubicBezTo>
                    <a:cubicBezTo>
                      <a:pt x="385353" y="531223"/>
                      <a:pt x="209005" y="679269"/>
                      <a:pt x="209005" y="679269"/>
                    </a:cubicBezTo>
                    <a:lnTo>
                      <a:pt x="0" y="875211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4997444" y="1796338"/>
                <a:ext cx="590147" cy="827337"/>
              </a:xfrm>
              <a:custGeom>
                <a:avLst/>
                <a:gdLst>
                  <a:gd name="connsiteX0" fmla="*/ 640080 w 640080"/>
                  <a:gd name="connsiteY0" fmla="*/ 0 h 770709"/>
                  <a:gd name="connsiteX1" fmla="*/ 365760 w 640080"/>
                  <a:gd name="connsiteY1" fmla="*/ 365760 h 770709"/>
                  <a:gd name="connsiteX2" fmla="*/ 0 w 640080"/>
                  <a:gd name="connsiteY2" fmla="*/ 770709 h 77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0080" h="770709">
                    <a:moveTo>
                      <a:pt x="640080" y="0"/>
                    </a:moveTo>
                    <a:cubicBezTo>
                      <a:pt x="556260" y="118654"/>
                      <a:pt x="472440" y="237309"/>
                      <a:pt x="365760" y="365760"/>
                    </a:cubicBezTo>
                    <a:cubicBezTo>
                      <a:pt x="259080" y="494211"/>
                      <a:pt x="0" y="770709"/>
                      <a:pt x="0" y="770709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4493514" y="1596186"/>
                <a:ext cx="579678" cy="921822"/>
              </a:xfrm>
              <a:custGeom>
                <a:avLst/>
                <a:gdLst>
                  <a:gd name="connsiteX0" fmla="*/ 457200 w 457200"/>
                  <a:gd name="connsiteY0" fmla="*/ 0 h 600892"/>
                  <a:gd name="connsiteX1" fmla="*/ 182880 w 457200"/>
                  <a:gd name="connsiteY1" fmla="*/ 404949 h 600892"/>
                  <a:gd name="connsiteX2" fmla="*/ 0 w 457200"/>
                  <a:gd name="connsiteY2" fmla="*/ 600892 h 60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00892">
                    <a:moveTo>
                      <a:pt x="457200" y="0"/>
                    </a:moveTo>
                    <a:cubicBezTo>
                      <a:pt x="358140" y="152400"/>
                      <a:pt x="259080" y="304800"/>
                      <a:pt x="182880" y="404949"/>
                    </a:cubicBezTo>
                    <a:cubicBezTo>
                      <a:pt x="106680" y="505098"/>
                      <a:pt x="0" y="600892"/>
                      <a:pt x="0" y="600892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161420" y="1549269"/>
                <a:ext cx="406959" cy="2997359"/>
              </a:xfrm>
              <a:custGeom>
                <a:avLst/>
                <a:gdLst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478604 w 2665379"/>
                  <a:gd name="connsiteY30" fmla="*/ 2821021 h 3589506"/>
                  <a:gd name="connsiteX31" fmla="*/ 1760706 w 2665379"/>
                  <a:gd name="connsiteY31" fmla="*/ 3122578 h 3589506"/>
                  <a:gd name="connsiteX32" fmla="*/ 2217906 w 2665379"/>
                  <a:gd name="connsiteY32" fmla="*/ 3365770 h 3589506"/>
                  <a:gd name="connsiteX33" fmla="*/ 2665379 w 2665379"/>
                  <a:gd name="connsiteY33" fmla="*/ 3589506 h 3589506"/>
                  <a:gd name="connsiteX34" fmla="*/ 0 w 2665379"/>
                  <a:gd name="connsiteY34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760706 w 2665379"/>
                  <a:gd name="connsiteY30" fmla="*/ 3122578 h 3589506"/>
                  <a:gd name="connsiteX31" fmla="*/ 2217906 w 2665379"/>
                  <a:gd name="connsiteY31" fmla="*/ 3365770 h 3589506"/>
                  <a:gd name="connsiteX32" fmla="*/ 2665379 w 2665379"/>
                  <a:gd name="connsiteY32" fmla="*/ 3589506 h 3589506"/>
                  <a:gd name="connsiteX33" fmla="*/ 0 w 2665379"/>
                  <a:gd name="connsiteY33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217906 w 2665379"/>
                  <a:gd name="connsiteY30" fmla="*/ 3365770 h 3589506"/>
                  <a:gd name="connsiteX31" fmla="*/ 2665379 w 2665379"/>
                  <a:gd name="connsiteY31" fmla="*/ 3589506 h 3589506"/>
                  <a:gd name="connsiteX32" fmla="*/ 0 w 2665379"/>
                  <a:gd name="connsiteY32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665379 w 2665379"/>
                  <a:gd name="connsiteY30" fmla="*/ 3589506 h 3589506"/>
                  <a:gd name="connsiteX31" fmla="*/ 0 w 2665379"/>
                  <a:gd name="connsiteY31" fmla="*/ 3579778 h 3589506"/>
                  <a:gd name="connsiteX0" fmla="*/ 0 w 1245140"/>
                  <a:gd name="connsiteY0" fmla="*/ 3579778 h 3579778"/>
                  <a:gd name="connsiteX1" fmla="*/ 340468 w 1245140"/>
                  <a:gd name="connsiteY1" fmla="*/ 3375497 h 3579778"/>
                  <a:gd name="connsiteX2" fmla="*/ 573932 w 1245140"/>
                  <a:gd name="connsiteY2" fmla="*/ 3151761 h 3579778"/>
                  <a:gd name="connsiteX3" fmla="*/ 739302 w 1245140"/>
                  <a:gd name="connsiteY3" fmla="*/ 2889114 h 3579778"/>
                  <a:gd name="connsiteX4" fmla="*/ 894945 w 1245140"/>
                  <a:gd name="connsiteY4" fmla="*/ 2500008 h 3579778"/>
                  <a:gd name="connsiteX5" fmla="*/ 1011676 w 1245140"/>
                  <a:gd name="connsiteY5" fmla="*/ 2149812 h 3579778"/>
                  <a:gd name="connsiteX6" fmla="*/ 1021404 w 1245140"/>
                  <a:gd name="connsiteY6" fmla="*/ 1750978 h 3579778"/>
                  <a:gd name="connsiteX7" fmla="*/ 933855 w 1245140"/>
                  <a:gd name="connsiteY7" fmla="*/ 797668 h 3579778"/>
                  <a:gd name="connsiteX8" fmla="*/ 875489 w 1245140"/>
                  <a:gd name="connsiteY8" fmla="*/ 466927 h 3579778"/>
                  <a:gd name="connsiteX9" fmla="*/ 982494 w 1245140"/>
                  <a:gd name="connsiteY9" fmla="*/ 807395 h 3579778"/>
                  <a:gd name="connsiteX10" fmla="*/ 1031132 w 1245140"/>
                  <a:gd name="connsiteY10" fmla="*/ 612842 h 3579778"/>
                  <a:gd name="connsiteX11" fmla="*/ 1031132 w 1245140"/>
                  <a:gd name="connsiteY11" fmla="*/ 340468 h 3579778"/>
                  <a:gd name="connsiteX12" fmla="*/ 1040859 w 1245140"/>
                  <a:gd name="connsiteY12" fmla="*/ 126459 h 3579778"/>
                  <a:gd name="connsiteX13" fmla="*/ 943583 w 1245140"/>
                  <a:gd name="connsiteY13" fmla="*/ 126459 h 3579778"/>
                  <a:gd name="connsiteX14" fmla="*/ 943583 w 1245140"/>
                  <a:gd name="connsiteY14" fmla="*/ 126459 h 3579778"/>
                  <a:gd name="connsiteX15" fmla="*/ 1021404 w 1245140"/>
                  <a:gd name="connsiteY15" fmla="*/ 29183 h 3579778"/>
                  <a:gd name="connsiteX16" fmla="*/ 1108953 w 1245140"/>
                  <a:gd name="connsiteY16" fmla="*/ 0 h 3579778"/>
                  <a:gd name="connsiteX17" fmla="*/ 1215957 w 1245140"/>
                  <a:gd name="connsiteY17" fmla="*/ 68093 h 3579778"/>
                  <a:gd name="connsiteX18" fmla="*/ 1215957 w 1245140"/>
                  <a:gd name="connsiteY18" fmla="*/ 68093 h 3579778"/>
                  <a:gd name="connsiteX19" fmla="*/ 1089498 w 1245140"/>
                  <a:gd name="connsiteY19" fmla="*/ 126459 h 3579778"/>
                  <a:gd name="connsiteX20" fmla="*/ 1070042 w 1245140"/>
                  <a:gd name="connsiteY20" fmla="*/ 603114 h 3579778"/>
                  <a:gd name="connsiteX21" fmla="*/ 1108953 w 1245140"/>
                  <a:gd name="connsiteY21" fmla="*/ 680936 h 3579778"/>
                  <a:gd name="connsiteX22" fmla="*/ 1177047 w 1245140"/>
                  <a:gd name="connsiteY22" fmla="*/ 554476 h 3579778"/>
                  <a:gd name="connsiteX23" fmla="*/ 1215957 w 1245140"/>
                  <a:gd name="connsiteY23" fmla="*/ 262646 h 3579778"/>
                  <a:gd name="connsiteX24" fmla="*/ 1225685 w 1245140"/>
                  <a:gd name="connsiteY24" fmla="*/ 466927 h 3579778"/>
                  <a:gd name="connsiteX25" fmla="*/ 1167319 w 1245140"/>
                  <a:gd name="connsiteY25" fmla="*/ 642025 h 3579778"/>
                  <a:gd name="connsiteX26" fmla="*/ 1167319 w 1245140"/>
                  <a:gd name="connsiteY26" fmla="*/ 826851 h 3579778"/>
                  <a:gd name="connsiteX27" fmla="*/ 1128408 w 1245140"/>
                  <a:gd name="connsiteY27" fmla="*/ 1313234 h 3579778"/>
                  <a:gd name="connsiteX28" fmla="*/ 1177047 w 1245140"/>
                  <a:gd name="connsiteY28" fmla="*/ 1906621 h 3579778"/>
                  <a:gd name="connsiteX29" fmla="*/ 1245140 w 1245140"/>
                  <a:gd name="connsiteY29" fmla="*/ 2266544 h 3579778"/>
                  <a:gd name="connsiteX30" fmla="*/ 0 w 1245140"/>
                  <a:gd name="connsiteY30" fmla="*/ 3579778 h 3579778"/>
                  <a:gd name="connsiteX0" fmla="*/ 904672 w 904672"/>
                  <a:gd name="connsiteY0" fmla="*/ 2266544 h 3375497"/>
                  <a:gd name="connsiteX1" fmla="*/ 0 w 904672"/>
                  <a:gd name="connsiteY1" fmla="*/ 3375497 h 3375497"/>
                  <a:gd name="connsiteX2" fmla="*/ 233464 w 904672"/>
                  <a:gd name="connsiteY2" fmla="*/ 3151761 h 3375497"/>
                  <a:gd name="connsiteX3" fmla="*/ 398834 w 904672"/>
                  <a:gd name="connsiteY3" fmla="*/ 2889114 h 3375497"/>
                  <a:gd name="connsiteX4" fmla="*/ 554477 w 904672"/>
                  <a:gd name="connsiteY4" fmla="*/ 2500008 h 3375497"/>
                  <a:gd name="connsiteX5" fmla="*/ 671208 w 904672"/>
                  <a:gd name="connsiteY5" fmla="*/ 2149812 h 3375497"/>
                  <a:gd name="connsiteX6" fmla="*/ 680936 w 904672"/>
                  <a:gd name="connsiteY6" fmla="*/ 1750978 h 3375497"/>
                  <a:gd name="connsiteX7" fmla="*/ 593387 w 904672"/>
                  <a:gd name="connsiteY7" fmla="*/ 797668 h 3375497"/>
                  <a:gd name="connsiteX8" fmla="*/ 535021 w 904672"/>
                  <a:gd name="connsiteY8" fmla="*/ 466927 h 3375497"/>
                  <a:gd name="connsiteX9" fmla="*/ 642026 w 904672"/>
                  <a:gd name="connsiteY9" fmla="*/ 807395 h 3375497"/>
                  <a:gd name="connsiteX10" fmla="*/ 690664 w 904672"/>
                  <a:gd name="connsiteY10" fmla="*/ 612842 h 3375497"/>
                  <a:gd name="connsiteX11" fmla="*/ 690664 w 904672"/>
                  <a:gd name="connsiteY11" fmla="*/ 340468 h 3375497"/>
                  <a:gd name="connsiteX12" fmla="*/ 700391 w 904672"/>
                  <a:gd name="connsiteY12" fmla="*/ 126459 h 3375497"/>
                  <a:gd name="connsiteX13" fmla="*/ 603115 w 904672"/>
                  <a:gd name="connsiteY13" fmla="*/ 126459 h 3375497"/>
                  <a:gd name="connsiteX14" fmla="*/ 603115 w 904672"/>
                  <a:gd name="connsiteY14" fmla="*/ 126459 h 3375497"/>
                  <a:gd name="connsiteX15" fmla="*/ 680936 w 904672"/>
                  <a:gd name="connsiteY15" fmla="*/ 29183 h 3375497"/>
                  <a:gd name="connsiteX16" fmla="*/ 768485 w 904672"/>
                  <a:gd name="connsiteY16" fmla="*/ 0 h 3375497"/>
                  <a:gd name="connsiteX17" fmla="*/ 875489 w 904672"/>
                  <a:gd name="connsiteY17" fmla="*/ 68093 h 3375497"/>
                  <a:gd name="connsiteX18" fmla="*/ 875489 w 904672"/>
                  <a:gd name="connsiteY18" fmla="*/ 68093 h 3375497"/>
                  <a:gd name="connsiteX19" fmla="*/ 749030 w 904672"/>
                  <a:gd name="connsiteY19" fmla="*/ 126459 h 3375497"/>
                  <a:gd name="connsiteX20" fmla="*/ 729574 w 904672"/>
                  <a:gd name="connsiteY20" fmla="*/ 603114 h 3375497"/>
                  <a:gd name="connsiteX21" fmla="*/ 768485 w 904672"/>
                  <a:gd name="connsiteY21" fmla="*/ 680936 h 3375497"/>
                  <a:gd name="connsiteX22" fmla="*/ 836579 w 904672"/>
                  <a:gd name="connsiteY22" fmla="*/ 554476 h 3375497"/>
                  <a:gd name="connsiteX23" fmla="*/ 875489 w 904672"/>
                  <a:gd name="connsiteY23" fmla="*/ 262646 h 3375497"/>
                  <a:gd name="connsiteX24" fmla="*/ 885217 w 904672"/>
                  <a:gd name="connsiteY24" fmla="*/ 466927 h 3375497"/>
                  <a:gd name="connsiteX25" fmla="*/ 826851 w 904672"/>
                  <a:gd name="connsiteY25" fmla="*/ 642025 h 3375497"/>
                  <a:gd name="connsiteX26" fmla="*/ 826851 w 904672"/>
                  <a:gd name="connsiteY26" fmla="*/ 826851 h 3375497"/>
                  <a:gd name="connsiteX27" fmla="*/ 787940 w 904672"/>
                  <a:gd name="connsiteY27" fmla="*/ 1313234 h 3375497"/>
                  <a:gd name="connsiteX28" fmla="*/ 836579 w 904672"/>
                  <a:gd name="connsiteY28" fmla="*/ 1906621 h 3375497"/>
                  <a:gd name="connsiteX29" fmla="*/ 904672 w 904672"/>
                  <a:gd name="connsiteY29" fmla="*/ 2266544 h 3375497"/>
                  <a:gd name="connsiteX0" fmla="*/ 671208 w 671208"/>
                  <a:gd name="connsiteY0" fmla="*/ 2266544 h 3151761"/>
                  <a:gd name="connsiteX1" fmla="*/ 0 w 671208"/>
                  <a:gd name="connsiteY1" fmla="*/ 3151761 h 3151761"/>
                  <a:gd name="connsiteX2" fmla="*/ 165370 w 671208"/>
                  <a:gd name="connsiteY2" fmla="*/ 2889114 h 3151761"/>
                  <a:gd name="connsiteX3" fmla="*/ 321013 w 671208"/>
                  <a:gd name="connsiteY3" fmla="*/ 2500008 h 3151761"/>
                  <a:gd name="connsiteX4" fmla="*/ 437744 w 671208"/>
                  <a:gd name="connsiteY4" fmla="*/ 2149812 h 3151761"/>
                  <a:gd name="connsiteX5" fmla="*/ 447472 w 671208"/>
                  <a:gd name="connsiteY5" fmla="*/ 1750978 h 3151761"/>
                  <a:gd name="connsiteX6" fmla="*/ 359923 w 671208"/>
                  <a:gd name="connsiteY6" fmla="*/ 797668 h 3151761"/>
                  <a:gd name="connsiteX7" fmla="*/ 301557 w 671208"/>
                  <a:gd name="connsiteY7" fmla="*/ 466927 h 3151761"/>
                  <a:gd name="connsiteX8" fmla="*/ 408562 w 671208"/>
                  <a:gd name="connsiteY8" fmla="*/ 807395 h 3151761"/>
                  <a:gd name="connsiteX9" fmla="*/ 457200 w 671208"/>
                  <a:gd name="connsiteY9" fmla="*/ 612842 h 3151761"/>
                  <a:gd name="connsiteX10" fmla="*/ 457200 w 671208"/>
                  <a:gd name="connsiteY10" fmla="*/ 340468 h 3151761"/>
                  <a:gd name="connsiteX11" fmla="*/ 466927 w 671208"/>
                  <a:gd name="connsiteY11" fmla="*/ 126459 h 3151761"/>
                  <a:gd name="connsiteX12" fmla="*/ 369651 w 671208"/>
                  <a:gd name="connsiteY12" fmla="*/ 126459 h 3151761"/>
                  <a:gd name="connsiteX13" fmla="*/ 369651 w 671208"/>
                  <a:gd name="connsiteY13" fmla="*/ 126459 h 3151761"/>
                  <a:gd name="connsiteX14" fmla="*/ 447472 w 671208"/>
                  <a:gd name="connsiteY14" fmla="*/ 29183 h 3151761"/>
                  <a:gd name="connsiteX15" fmla="*/ 535021 w 671208"/>
                  <a:gd name="connsiteY15" fmla="*/ 0 h 3151761"/>
                  <a:gd name="connsiteX16" fmla="*/ 642025 w 671208"/>
                  <a:gd name="connsiteY16" fmla="*/ 68093 h 3151761"/>
                  <a:gd name="connsiteX17" fmla="*/ 642025 w 671208"/>
                  <a:gd name="connsiteY17" fmla="*/ 68093 h 3151761"/>
                  <a:gd name="connsiteX18" fmla="*/ 515566 w 671208"/>
                  <a:gd name="connsiteY18" fmla="*/ 126459 h 3151761"/>
                  <a:gd name="connsiteX19" fmla="*/ 496110 w 671208"/>
                  <a:gd name="connsiteY19" fmla="*/ 603114 h 3151761"/>
                  <a:gd name="connsiteX20" fmla="*/ 535021 w 671208"/>
                  <a:gd name="connsiteY20" fmla="*/ 680936 h 3151761"/>
                  <a:gd name="connsiteX21" fmla="*/ 603115 w 671208"/>
                  <a:gd name="connsiteY21" fmla="*/ 554476 h 3151761"/>
                  <a:gd name="connsiteX22" fmla="*/ 642025 w 671208"/>
                  <a:gd name="connsiteY22" fmla="*/ 262646 h 3151761"/>
                  <a:gd name="connsiteX23" fmla="*/ 651753 w 671208"/>
                  <a:gd name="connsiteY23" fmla="*/ 466927 h 3151761"/>
                  <a:gd name="connsiteX24" fmla="*/ 593387 w 671208"/>
                  <a:gd name="connsiteY24" fmla="*/ 642025 h 3151761"/>
                  <a:gd name="connsiteX25" fmla="*/ 593387 w 671208"/>
                  <a:gd name="connsiteY25" fmla="*/ 826851 h 3151761"/>
                  <a:gd name="connsiteX26" fmla="*/ 554476 w 671208"/>
                  <a:gd name="connsiteY26" fmla="*/ 1313234 h 3151761"/>
                  <a:gd name="connsiteX27" fmla="*/ 603115 w 671208"/>
                  <a:gd name="connsiteY27" fmla="*/ 1906621 h 3151761"/>
                  <a:gd name="connsiteX28" fmla="*/ 671208 w 671208"/>
                  <a:gd name="connsiteY28" fmla="*/ 2266544 h 3151761"/>
                  <a:gd name="connsiteX0" fmla="*/ 505838 w 505838"/>
                  <a:gd name="connsiteY0" fmla="*/ 2266544 h 2889114"/>
                  <a:gd name="connsiteX1" fmla="*/ 0 w 505838"/>
                  <a:gd name="connsiteY1" fmla="*/ 2889114 h 2889114"/>
                  <a:gd name="connsiteX2" fmla="*/ 155643 w 505838"/>
                  <a:gd name="connsiteY2" fmla="*/ 2500008 h 2889114"/>
                  <a:gd name="connsiteX3" fmla="*/ 272374 w 505838"/>
                  <a:gd name="connsiteY3" fmla="*/ 2149812 h 2889114"/>
                  <a:gd name="connsiteX4" fmla="*/ 282102 w 505838"/>
                  <a:gd name="connsiteY4" fmla="*/ 1750978 h 2889114"/>
                  <a:gd name="connsiteX5" fmla="*/ 194553 w 505838"/>
                  <a:gd name="connsiteY5" fmla="*/ 797668 h 2889114"/>
                  <a:gd name="connsiteX6" fmla="*/ 136187 w 505838"/>
                  <a:gd name="connsiteY6" fmla="*/ 466927 h 2889114"/>
                  <a:gd name="connsiteX7" fmla="*/ 243192 w 505838"/>
                  <a:gd name="connsiteY7" fmla="*/ 807395 h 2889114"/>
                  <a:gd name="connsiteX8" fmla="*/ 291830 w 505838"/>
                  <a:gd name="connsiteY8" fmla="*/ 612842 h 2889114"/>
                  <a:gd name="connsiteX9" fmla="*/ 291830 w 505838"/>
                  <a:gd name="connsiteY9" fmla="*/ 340468 h 2889114"/>
                  <a:gd name="connsiteX10" fmla="*/ 301557 w 505838"/>
                  <a:gd name="connsiteY10" fmla="*/ 126459 h 2889114"/>
                  <a:gd name="connsiteX11" fmla="*/ 204281 w 505838"/>
                  <a:gd name="connsiteY11" fmla="*/ 126459 h 2889114"/>
                  <a:gd name="connsiteX12" fmla="*/ 204281 w 505838"/>
                  <a:gd name="connsiteY12" fmla="*/ 126459 h 2889114"/>
                  <a:gd name="connsiteX13" fmla="*/ 282102 w 505838"/>
                  <a:gd name="connsiteY13" fmla="*/ 29183 h 2889114"/>
                  <a:gd name="connsiteX14" fmla="*/ 369651 w 505838"/>
                  <a:gd name="connsiteY14" fmla="*/ 0 h 2889114"/>
                  <a:gd name="connsiteX15" fmla="*/ 476655 w 505838"/>
                  <a:gd name="connsiteY15" fmla="*/ 68093 h 2889114"/>
                  <a:gd name="connsiteX16" fmla="*/ 476655 w 505838"/>
                  <a:gd name="connsiteY16" fmla="*/ 68093 h 2889114"/>
                  <a:gd name="connsiteX17" fmla="*/ 350196 w 505838"/>
                  <a:gd name="connsiteY17" fmla="*/ 126459 h 2889114"/>
                  <a:gd name="connsiteX18" fmla="*/ 330740 w 505838"/>
                  <a:gd name="connsiteY18" fmla="*/ 603114 h 2889114"/>
                  <a:gd name="connsiteX19" fmla="*/ 369651 w 505838"/>
                  <a:gd name="connsiteY19" fmla="*/ 680936 h 2889114"/>
                  <a:gd name="connsiteX20" fmla="*/ 437745 w 505838"/>
                  <a:gd name="connsiteY20" fmla="*/ 554476 h 2889114"/>
                  <a:gd name="connsiteX21" fmla="*/ 476655 w 505838"/>
                  <a:gd name="connsiteY21" fmla="*/ 262646 h 2889114"/>
                  <a:gd name="connsiteX22" fmla="*/ 486383 w 505838"/>
                  <a:gd name="connsiteY22" fmla="*/ 466927 h 2889114"/>
                  <a:gd name="connsiteX23" fmla="*/ 428017 w 505838"/>
                  <a:gd name="connsiteY23" fmla="*/ 642025 h 2889114"/>
                  <a:gd name="connsiteX24" fmla="*/ 428017 w 505838"/>
                  <a:gd name="connsiteY24" fmla="*/ 826851 h 2889114"/>
                  <a:gd name="connsiteX25" fmla="*/ 389106 w 505838"/>
                  <a:gd name="connsiteY25" fmla="*/ 1313234 h 2889114"/>
                  <a:gd name="connsiteX26" fmla="*/ 437745 w 505838"/>
                  <a:gd name="connsiteY26" fmla="*/ 1906621 h 2889114"/>
                  <a:gd name="connsiteX27" fmla="*/ 505838 w 505838"/>
                  <a:gd name="connsiteY27" fmla="*/ 2266544 h 2889114"/>
                  <a:gd name="connsiteX0" fmla="*/ 369651 w 369651"/>
                  <a:gd name="connsiteY0" fmla="*/ 2266544 h 2500008"/>
                  <a:gd name="connsiteX1" fmla="*/ 19456 w 369651"/>
                  <a:gd name="connsiteY1" fmla="*/ 2500008 h 2500008"/>
                  <a:gd name="connsiteX2" fmla="*/ 136187 w 369651"/>
                  <a:gd name="connsiteY2" fmla="*/ 2149812 h 2500008"/>
                  <a:gd name="connsiteX3" fmla="*/ 145915 w 369651"/>
                  <a:gd name="connsiteY3" fmla="*/ 1750978 h 2500008"/>
                  <a:gd name="connsiteX4" fmla="*/ 58366 w 369651"/>
                  <a:gd name="connsiteY4" fmla="*/ 797668 h 2500008"/>
                  <a:gd name="connsiteX5" fmla="*/ 0 w 369651"/>
                  <a:gd name="connsiteY5" fmla="*/ 466927 h 2500008"/>
                  <a:gd name="connsiteX6" fmla="*/ 107005 w 369651"/>
                  <a:gd name="connsiteY6" fmla="*/ 807395 h 2500008"/>
                  <a:gd name="connsiteX7" fmla="*/ 155643 w 369651"/>
                  <a:gd name="connsiteY7" fmla="*/ 612842 h 2500008"/>
                  <a:gd name="connsiteX8" fmla="*/ 155643 w 369651"/>
                  <a:gd name="connsiteY8" fmla="*/ 340468 h 2500008"/>
                  <a:gd name="connsiteX9" fmla="*/ 165370 w 369651"/>
                  <a:gd name="connsiteY9" fmla="*/ 126459 h 2500008"/>
                  <a:gd name="connsiteX10" fmla="*/ 68094 w 369651"/>
                  <a:gd name="connsiteY10" fmla="*/ 126459 h 2500008"/>
                  <a:gd name="connsiteX11" fmla="*/ 68094 w 369651"/>
                  <a:gd name="connsiteY11" fmla="*/ 126459 h 2500008"/>
                  <a:gd name="connsiteX12" fmla="*/ 145915 w 369651"/>
                  <a:gd name="connsiteY12" fmla="*/ 29183 h 2500008"/>
                  <a:gd name="connsiteX13" fmla="*/ 233464 w 369651"/>
                  <a:gd name="connsiteY13" fmla="*/ 0 h 2500008"/>
                  <a:gd name="connsiteX14" fmla="*/ 340468 w 369651"/>
                  <a:gd name="connsiteY14" fmla="*/ 68093 h 2500008"/>
                  <a:gd name="connsiteX15" fmla="*/ 340468 w 369651"/>
                  <a:gd name="connsiteY15" fmla="*/ 68093 h 2500008"/>
                  <a:gd name="connsiteX16" fmla="*/ 214009 w 369651"/>
                  <a:gd name="connsiteY16" fmla="*/ 126459 h 2500008"/>
                  <a:gd name="connsiteX17" fmla="*/ 194553 w 369651"/>
                  <a:gd name="connsiteY17" fmla="*/ 603114 h 2500008"/>
                  <a:gd name="connsiteX18" fmla="*/ 233464 w 369651"/>
                  <a:gd name="connsiteY18" fmla="*/ 680936 h 2500008"/>
                  <a:gd name="connsiteX19" fmla="*/ 301558 w 369651"/>
                  <a:gd name="connsiteY19" fmla="*/ 554476 h 2500008"/>
                  <a:gd name="connsiteX20" fmla="*/ 340468 w 369651"/>
                  <a:gd name="connsiteY20" fmla="*/ 262646 h 2500008"/>
                  <a:gd name="connsiteX21" fmla="*/ 350196 w 369651"/>
                  <a:gd name="connsiteY21" fmla="*/ 466927 h 2500008"/>
                  <a:gd name="connsiteX22" fmla="*/ 291830 w 369651"/>
                  <a:gd name="connsiteY22" fmla="*/ 642025 h 2500008"/>
                  <a:gd name="connsiteX23" fmla="*/ 291830 w 369651"/>
                  <a:gd name="connsiteY23" fmla="*/ 826851 h 2500008"/>
                  <a:gd name="connsiteX24" fmla="*/ 252919 w 369651"/>
                  <a:gd name="connsiteY24" fmla="*/ 1313234 h 2500008"/>
                  <a:gd name="connsiteX25" fmla="*/ 301558 w 369651"/>
                  <a:gd name="connsiteY25" fmla="*/ 1906621 h 2500008"/>
                  <a:gd name="connsiteX26" fmla="*/ 369651 w 369651"/>
                  <a:gd name="connsiteY26" fmla="*/ 2266544 h 2500008"/>
                  <a:gd name="connsiteX0" fmla="*/ 301558 w 350196"/>
                  <a:gd name="connsiteY0" fmla="*/ 1906621 h 2500008"/>
                  <a:gd name="connsiteX1" fmla="*/ 19456 w 350196"/>
                  <a:gd name="connsiteY1" fmla="*/ 2500008 h 2500008"/>
                  <a:gd name="connsiteX2" fmla="*/ 136187 w 350196"/>
                  <a:gd name="connsiteY2" fmla="*/ 2149812 h 2500008"/>
                  <a:gd name="connsiteX3" fmla="*/ 145915 w 350196"/>
                  <a:gd name="connsiteY3" fmla="*/ 1750978 h 2500008"/>
                  <a:gd name="connsiteX4" fmla="*/ 58366 w 350196"/>
                  <a:gd name="connsiteY4" fmla="*/ 797668 h 2500008"/>
                  <a:gd name="connsiteX5" fmla="*/ 0 w 350196"/>
                  <a:gd name="connsiteY5" fmla="*/ 466927 h 2500008"/>
                  <a:gd name="connsiteX6" fmla="*/ 107005 w 350196"/>
                  <a:gd name="connsiteY6" fmla="*/ 807395 h 2500008"/>
                  <a:gd name="connsiteX7" fmla="*/ 155643 w 350196"/>
                  <a:gd name="connsiteY7" fmla="*/ 612842 h 2500008"/>
                  <a:gd name="connsiteX8" fmla="*/ 155643 w 350196"/>
                  <a:gd name="connsiteY8" fmla="*/ 340468 h 2500008"/>
                  <a:gd name="connsiteX9" fmla="*/ 165370 w 350196"/>
                  <a:gd name="connsiteY9" fmla="*/ 126459 h 2500008"/>
                  <a:gd name="connsiteX10" fmla="*/ 68094 w 350196"/>
                  <a:gd name="connsiteY10" fmla="*/ 126459 h 2500008"/>
                  <a:gd name="connsiteX11" fmla="*/ 68094 w 350196"/>
                  <a:gd name="connsiteY11" fmla="*/ 126459 h 2500008"/>
                  <a:gd name="connsiteX12" fmla="*/ 145915 w 350196"/>
                  <a:gd name="connsiteY12" fmla="*/ 29183 h 2500008"/>
                  <a:gd name="connsiteX13" fmla="*/ 233464 w 350196"/>
                  <a:gd name="connsiteY13" fmla="*/ 0 h 2500008"/>
                  <a:gd name="connsiteX14" fmla="*/ 340468 w 350196"/>
                  <a:gd name="connsiteY14" fmla="*/ 68093 h 2500008"/>
                  <a:gd name="connsiteX15" fmla="*/ 340468 w 350196"/>
                  <a:gd name="connsiteY15" fmla="*/ 68093 h 2500008"/>
                  <a:gd name="connsiteX16" fmla="*/ 214009 w 350196"/>
                  <a:gd name="connsiteY16" fmla="*/ 126459 h 2500008"/>
                  <a:gd name="connsiteX17" fmla="*/ 194553 w 350196"/>
                  <a:gd name="connsiteY17" fmla="*/ 603114 h 2500008"/>
                  <a:gd name="connsiteX18" fmla="*/ 233464 w 350196"/>
                  <a:gd name="connsiteY18" fmla="*/ 680936 h 2500008"/>
                  <a:gd name="connsiteX19" fmla="*/ 301558 w 350196"/>
                  <a:gd name="connsiteY19" fmla="*/ 554476 h 2500008"/>
                  <a:gd name="connsiteX20" fmla="*/ 340468 w 350196"/>
                  <a:gd name="connsiteY20" fmla="*/ 262646 h 2500008"/>
                  <a:gd name="connsiteX21" fmla="*/ 350196 w 350196"/>
                  <a:gd name="connsiteY21" fmla="*/ 466927 h 2500008"/>
                  <a:gd name="connsiteX22" fmla="*/ 291830 w 350196"/>
                  <a:gd name="connsiteY22" fmla="*/ 642025 h 2500008"/>
                  <a:gd name="connsiteX23" fmla="*/ 291830 w 350196"/>
                  <a:gd name="connsiteY23" fmla="*/ 826851 h 2500008"/>
                  <a:gd name="connsiteX24" fmla="*/ 252919 w 350196"/>
                  <a:gd name="connsiteY24" fmla="*/ 1313234 h 2500008"/>
                  <a:gd name="connsiteX25" fmla="*/ 301558 w 350196"/>
                  <a:gd name="connsiteY25" fmla="*/ 1906621 h 2500008"/>
                  <a:gd name="connsiteX0" fmla="*/ 301558 w 350196"/>
                  <a:gd name="connsiteY0" fmla="*/ 1906621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301558 w 350196"/>
                  <a:gd name="connsiteY25" fmla="*/ 1906621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260461 w 350196"/>
                  <a:gd name="connsiteY25" fmla="*/ 1937444 h 248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50196" h="2489734">
                    <a:moveTo>
                      <a:pt x="260461" y="1937444"/>
                    </a:moveTo>
                    <a:lnTo>
                      <a:pt x="142746" y="2489734"/>
                    </a:lnTo>
                    <a:lnTo>
                      <a:pt x="136187" y="2149812"/>
                    </a:lnTo>
                    <a:lnTo>
                      <a:pt x="145915" y="1750978"/>
                    </a:lnTo>
                    <a:lnTo>
                      <a:pt x="58366" y="797668"/>
                    </a:lnTo>
                    <a:lnTo>
                      <a:pt x="0" y="466927"/>
                    </a:lnTo>
                    <a:lnTo>
                      <a:pt x="107005" y="807395"/>
                    </a:lnTo>
                    <a:lnTo>
                      <a:pt x="155643" y="612842"/>
                    </a:lnTo>
                    <a:lnTo>
                      <a:pt x="155643" y="340468"/>
                    </a:lnTo>
                    <a:lnTo>
                      <a:pt x="165370" y="126459"/>
                    </a:lnTo>
                    <a:lnTo>
                      <a:pt x="68094" y="126459"/>
                    </a:lnTo>
                    <a:lnTo>
                      <a:pt x="68094" y="126459"/>
                    </a:lnTo>
                    <a:lnTo>
                      <a:pt x="145915" y="29183"/>
                    </a:lnTo>
                    <a:lnTo>
                      <a:pt x="233464" y="0"/>
                    </a:lnTo>
                    <a:lnTo>
                      <a:pt x="340468" y="68093"/>
                    </a:lnTo>
                    <a:lnTo>
                      <a:pt x="340468" y="68093"/>
                    </a:lnTo>
                    <a:lnTo>
                      <a:pt x="214009" y="126459"/>
                    </a:lnTo>
                    <a:lnTo>
                      <a:pt x="194553" y="603114"/>
                    </a:lnTo>
                    <a:lnTo>
                      <a:pt x="233464" y="680936"/>
                    </a:lnTo>
                    <a:lnTo>
                      <a:pt x="301558" y="554476"/>
                    </a:lnTo>
                    <a:lnTo>
                      <a:pt x="340468" y="262646"/>
                    </a:lnTo>
                    <a:lnTo>
                      <a:pt x="350196" y="466927"/>
                    </a:lnTo>
                    <a:lnTo>
                      <a:pt x="291830" y="642025"/>
                    </a:lnTo>
                    <a:lnTo>
                      <a:pt x="291830" y="826851"/>
                    </a:lnTo>
                    <a:lnTo>
                      <a:pt x="252919" y="1313234"/>
                    </a:lnTo>
                    <a:lnTo>
                      <a:pt x="260461" y="193744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222977" y="2621206"/>
                <a:ext cx="374599" cy="1112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65624" y="1831439"/>
                <a:ext cx="491159" cy="848366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11034" y="333103"/>
                      <a:pt x="182880" y="457200"/>
                    </a:cubicBezTo>
                    <a:cubicBezTo>
                      <a:pt x="254726" y="581297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937478" y="1739120"/>
                <a:ext cx="555110" cy="874125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202086 w 431074"/>
                  <a:gd name="connsiteY1" fmla="*/ 430069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30240" y="305972"/>
                      <a:pt x="202086" y="430069"/>
                    </a:cubicBezTo>
                    <a:cubicBezTo>
                      <a:pt x="273932" y="554166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221378" y="1716168"/>
                <a:ext cx="824059" cy="970095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95314 w 431074"/>
                  <a:gd name="connsiteY1" fmla="*/ 438189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23468" y="314092"/>
                      <a:pt x="195314" y="438189"/>
                    </a:cubicBezTo>
                    <a:cubicBezTo>
                      <a:pt x="267160" y="562286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1646898" y="1608411"/>
                <a:ext cx="773518" cy="972461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94799 w 431074"/>
                  <a:gd name="connsiteY1" fmla="*/ 430395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22953" y="306298"/>
                      <a:pt x="194799" y="430395"/>
                    </a:cubicBezTo>
                    <a:cubicBezTo>
                      <a:pt x="266645" y="554492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1929687" y="1528555"/>
                <a:ext cx="730647" cy="885958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77377 w 431074"/>
                  <a:gd name="connsiteY1" fmla="*/ 422702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05531" y="298605"/>
                      <a:pt x="177377" y="422702"/>
                    </a:cubicBezTo>
                    <a:cubicBezTo>
                      <a:pt x="249223" y="546799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5498138" y="1848380"/>
                <a:ext cx="458625" cy="764865"/>
              </a:xfrm>
              <a:custGeom>
                <a:avLst/>
                <a:gdLst>
                  <a:gd name="connsiteX0" fmla="*/ 457200 w 457200"/>
                  <a:gd name="connsiteY0" fmla="*/ 0 h 627017"/>
                  <a:gd name="connsiteX1" fmla="*/ 117566 w 457200"/>
                  <a:gd name="connsiteY1" fmla="*/ 483325 h 627017"/>
                  <a:gd name="connsiteX2" fmla="*/ 0 w 457200"/>
                  <a:gd name="connsiteY2" fmla="*/ 627017 h 627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27017">
                    <a:moveTo>
                      <a:pt x="457200" y="0"/>
                    </a:moveTo>
                    <a:cubicBezTo>
                      <a:pt x="325483" y="189411"/>
                      <a:pt x="193766" y="378822"/>
                      <a:pt x="117566" y="483325"/>
                    </a:cubicBezTo>
                    <a:cubicBezTo>
                      <a:pt x="41366" y="587828"/>
                      <a:pt x="0" y="627017"/>
                      <a:pt x="0" y="627017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293796" y="2708362"/>
                <a:ext cx="246558" cy="2006879"/>
              </a:xfrm>
              <a:custGeom>
                <a:avLst/>
                <a:gdLst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478604 w 2665379"/>
                  <a:gd name="connsiteY30" fmla="*/ 2821021 h 3589506"/>
                  <a:gd name="connsiteX31" fmla="*/ 1760706 w 2665379"/>
                  <a:gd name="connsiteY31" fmla="*/ 3122578 h 3589506"/>
                  <a:gd name="connsiteX32" fmla="*/ 2217906 w 2665379"/>
                  <a:gd name="connsiteY32" fmla="*/ 3365770 h 3589506"/>
                  <a:gd name="connsiteX33" fmla="*/ 2665379 w 2665379"/>
                  <a:gd name="connsiteY33" fmla="*/ 3589506 h 3589506"/>
                  <a:gd name="connsiteX34" fmla="*/ 0 w 2665379"/>
                  <a:gd name="connsiteY34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760706 w 2665379"/>
                  <a:gd name="connsiteY30" fmla="*/ 3122578 h 3589506"/>
                  <a:gd name="connsiteX31" fmla="*/ 2217906 w 2665379"/>
                  <a:gd name="connsiteY31" fmla="*/ 3365770 h 3589506"/>
                  <a:gd name="connsiteX32" fmla="*/ 2665379 w 2665379"/>
                  <a:gd name="connsiteY32" fmla="*/ 3589506 h 3589506"/>
                  <a:gd name="connsiteX33" fmla="*/ 0 w 2665379"/>
                  <a:gd name="connsiteY33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217906 w 2665379"/>
                  <a:gd name="connsiteY30" fmla="*/ 3365770 h 3589506"/>
                  <a:gd name="connsiteX31" fmla="*/ 2665379 w 2665379"/>
                  <a:gd name="connsiteY31" fmla="*/ 3589506 h 3589506"/>
                  <a:gd name="connsiteX32" fmla="*/ 0 w 2665379"/>
                  <a:gd name="connsiteY32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665379 w 2665379"/>
                  <a:gd name="connsiteY30" fmla="*/ 3589506 h 3589506"/>
                  <a:gd name="connsiteX31" fmla="*/ 0 w 2665379"/>
                  <a:gd name="connsiteY31" fmla="*/ 3579778 h 3589506"/>
                  <a:gd name="connsiteX0" fmla="*/ 0 w 1245140"/>
                  <a:gd name="connsiteY0" fmla="*/ 3579778 h 3579778"/>
                  <a:gd name="connsiteX1" fmla="*/ 340468 w 1245140"/>
                  <a:gd name="connsiteY1" fmla="*/ 3375497 h 3579778"/>
                  <a:gd name="connsiteX2" fmla="*/ 573932 w 1245140"/>
                  <a:gd name="connsiteY2" fmla="*/ 3151761 h 3579778"/>
                  <a:gd name="connsiteX3" fmla="*/ 739302 w 1245140"/>
                  <a:gd name="connsiteY3" fmla="*/ 2889114 h 3579778"/>
                  <a:gd name="connsiteX4" fmla="*/ 894945 w 1245140"/>
                  <a:gd name="connsiteY4" fmla="*/ 2500008 h 3579778"/>
                  <a:gd name="connsiteX5" fmla="*/ 1011676 w 1245140"/>
                  <a:gd name="connsiteY5" fmla="*/ 2149812 h 3579778"/>
                  <a:gd name="connsiteX6" fmla="*/ 1021404 w 1245140"/>
                  <a:gd name="connsiteY6" fmla="*/ 1750978 h 3579778"/>
                  <a:gd name="connsiteX7" fmla="*/ 933855 w 1245140"/>
                  <a:gd name="connsiteY7" fmla="*/ 797668 h 3579778"/>
                  <a:gd name="connsiteX8" fmla="*/ 875489 w 1245140"/>
                  <a:gd name="connsiteY8" fmla="*/ 466927 h 3579778"/>
                  <a:gd name="connsiteX9" fmla="*/ 982494 w 1245140"/>
                  <a:gd name="connsiteY9" fmla="*/ 807395 h 3579778"/>
                  <a:gd name="connsiteX10" fmla="*/ 1031132 w 1245140"/>
                  <a:gd name="connsiteY10" fmla="*/ 612842 h 3579778"/>
                  <a:gd name="connsiteX11" fmla="*/ 1031132 w 1245140"/>
                  <a:gd name="connsiteY11" fmla="*/ 340468 h 3579778"/>
                  <a:gd name="connsiteX12" fmla="*/ 1040859 w 1245140"/>
                  <a:gd name="connsiteY12" fmla="*/ 126459 h 3579778"/>
                  <a:gd name="connsiteX13" fmla="*/ 943583 w 1245140"/>
                  <a:gd name="connsiteY13" fmla="*/ 126459 h 3579778"/>
                  <a:gd name="connsiteX14" fmla="*/ 943583 w 1245140"/>
                  <a:gd name="connsiteY14" fmla="*/ 126459 h 3579778"/>
                  <a:gd name="connsiteX15" fmla="*/ 1021404 w 1245140"/>
                  <a:gd name="connsiteY15" fmla="*/ 29183 h 3579778"/>
                  <a:gd name="connsiteX16" fmla="*/ 1108953 w 1245140"/>
                  <a:gd name="connsiteY16" fmla="*/ 0 h 3579778"/>
                  <a:gd name="connsiteX17" fmla="*/ 1215957 w 1245140"/>
                  <a:gd name="connsiteY17" fmla="*/ 68093 h 3579778"/>
                  <a:gd name="connsiteX18" fmla="*/ 1215957 w 1245140"/>
                  <a:gd name="connsiteY18" fmla="*/ 68093 h 3579778"/>
                  <a:gd name="connsiteX19" fmla="*/ 1089498 w 1245140"/>
                  <a:gd name="connsiteY19" fmla="*/ 126459 h 3579778"/>
                  <a:gd name="connsiteX20" fmla="*/ 1070042 w 1245140"/>
                  <a:gd name="connsiteY20" fmla="*/ 603114 h 3579778"/>
                  <a:gd name="connsiteX21" fmla="*/ 1108953 w 1245140"/>
                  <a:gd name="connsiteY21" fmla="*/ 680936 h 3579778"/>
                  <a:gd name="connsiteX22" fmla="*/ 1177047 w 1245140"/>
                  <a:gd name="connsiteY22" fmla="*/ 554476 h 3579778"/>
                  <a:gd name="connsiteX23" fmla="*/ 1215957 w 1245140"/>
                  <a:gd name="connsiteY23" fmla="*/ 262646 h 3579778"/>
                  <a:gd name="connsiteX24" fmla="*/ 1225685 w 1245140"/>
                  <a:gd name="connsiteY24" fmla="*/ 466927 h 3579778"/>
                  <a:gd name="connsiteX25" fmla="*/ 1167319 w 1245140"/>
                  <a:gd name="connsiteY25" fmla="*/ 642025 h 3579778"/>
                  <a:gd name="connsiteX26" fmla="*/ 1167319 w 1245140"/>
                  <a:gd name="connsiteY26" fmla="*/ 826851 h 3579778"/>
                  <a:gd name="connsiteX27" fmla="*/ 1128408 w 1245140"/>
                  <a:gd name="connsiteY27" fmla="*/ 1313234 h 3579778"/>
                  <a:gd name="connsiteX28" fmla="*/ 1177047 w 1245140"/>
                  <a:gd name="connsiteY28" fmla="*/ 1906621 h 3579778"/>
                  <a:gd name="connsiteX29" fmla="*/ 1245140 w 1245140"/>
                  <a:gd name="connsiteY29" fmla="*/ 2266544 h 3579778"/>
                  <a:gd name="connsiteX30" fmla="*/ 0 w 1245140"/>
                  <a:gd name="connsiteY30" fmla="*/ 3579778 h 3579778"/>
                  <a:gd name="connsiteX0" fmla="*/ 904672 w 904672"/>
                  <a:gd name="connsiteY0" fmla="*/ 2266544 h 3375497"/>
                  <a:gd name="connsiteX1" fmla="*/ 0 w 904672"/>
                  <a:gd name="connsiteY1" fmla="*/ 3375497 h 3375497"/>
                  <a:gd name="connsiteX2" fmla="*/ 233464 w 904672"/>
                  <a:gd name="connsiteY2" fmla="*/ 3151761 h 3375497"/>
                  <a:gd name="connsiteX3" fmla="*/ 398834 w 904672"/>
                  <a:gd name="connsiteY3" fmla="*/ 2889114 h 3375497"/>
                  <a:gd name="connsiteX4" fmla="*/ 554477 w 904672"/>
                  <a:gd name="connsiteY4" fmla="*/ 2500008 h 3375497"/>
                  <a:gd name="connsiteX5" fmla="*/ 671208 w 904672"/>
                  <a:gd name="connsiteY5" fmla="*/ 2149812 h 3375497"/>
                  <a:gd name="connsiteX6" fmla="*/ 680936 w 904672"/>
                  <a:gd name="connsiteY6" fmla="*/ 1750978 h 3375497"/>
                  <a:gd name="connsiteX7" fmla="*/ 593387 w 904672"/>
                  <a:gd name="connsiteY7" fmla="*/ 797668 h 3375497"/>
                  <a:gd name="connsiteX8" fmla="*/ 535021 w 904672"/>
                  <a:gd name="connsiteY8" fmla="*/ 466927 h 3375497"/>
                  <a:gd name="connsiteX9" fmla="*/ 642026 w 904672"/>
                  <a:gd name="connsiteY9" fmla="*/ 807395 h 3375497"/>
                  <a:gd name="connsiteX10" fmla="*/ 690664 w 904672"/>
                  <a:gd name="connsiteY10" fmla="*/ 612842 h 3375497"/>
                  <a:gd name="connsiteX11" fmla="*/ 690664 w 904672"/>
                  <a:gd name="connsiteY11" fmla="*/ 340468 h 3375497"/>
                  <a:gd name="connsiteX12" fmla="*/ 700391 w 904672"/>
                  <a:gd name="connsiteY12" fmla="*/ 126459 h 3375497"/>
                  <a:gd name="connsiteX13" fmla="*/ 603115 w 904672"/>
                  <a:gd name="connsiteY13" fmla="*/ 126459 h 3375497"/>
                  <a:gd name="connsiteX14" fmla="*/ 603115 w 904672"/>
                  <a:gd name="connsiteY14" fmla="*/ 126459 h 3375497"/>
                  <a:gd name="connsiteX15" fmla="*/ 680936 w 904672"/>
                  <a:gd name="connsiteY15" fmla="*/ 29183 h 3375497"/>
                  <a:gd name="connsiteX16" fmla="*/ 768485 w 904672"/>
                  <a:gd name="connsiteY16" fmla="*/ 0 h 3375497"/>
                  <a:gd name="connsiteX17" fmla="*/ 875489 w 904672"/>
                  <a:gd name="connsiteY17" fmla="*/ 68093 h 3375497"/>
                  <a:gd name="connsiteX18" fmla="*/ 875489 w 904672"/>
                  <a:gd name="connsiteY18" fmla="*/ 68093 h 3375497"/>
                  <a:gd name="connsiteX19" fmla="*/ 749030 w 904672"/>
                  <a:gd name="connsiteY19" fmla="*/ 126459 h 3375497"/>
                  <a:gd name="connsiteX20" fmla="*/ 729574 w 904672"/>
                  <a:gd name="connsiteY20" fmla="*/ 603114 h 3375497"/>
                  <a:gd name="connsiteX21" fmla="*/ 768485 w 904672"/>
                  <a:gd name="connsiteY21" fmla="*/ 680936 h 3375497"/>
                  <a:gd name="connsiteX22" fmla="*/ 836579 w 904672"/>
                  <a:gd name="connsiteY22" fmla="*/ 554476 h 3375497"/>
                  <a:gd name="connsiteX23" fmla="*/ 875489 w 904672"/>
                  <a:gd name="connsiteY23" fmla="*/ 262646 h 3375497"/>
                  <a:gd name="connsiteX24" fmla="*/ 885217 w 904672"/>
                  <a:gd name="connsiteY24" fmla="*/ 466927 h 3375497"/>
                  <a:gd name="connsiteX25" fmla="*/ 826851 w 904672"/>
                  <a:gd name="connsiteY25" fmla="*/ 642025 h 3375497"/>
                  <a:gd name="connsiteX26" fmla="*/ 826851 w 904672"/>
                  <a:gd name="connsiteY26" fmla="*/ 826851 h 3375497"/>
                  <a:gd name="connsiteX27" fmla="*/ 787940 w 904672"/>
                  <a:gd name="connsiteY27" fmla="*/ 1313234 h 3375497"/>
                  <a:gd name="connsiteX28" fmla="*/ 836579 w 904672"/>
                  <a:gd name="connsiteY28" fmla="*/ 1906621 h 3375497"/>
                  <a:gd name="connsiteX29" fmla="*/ 904672 w 904672"/>
                  <a:gd name="connsiteY29" fmla="*/ 2266544 h 3375497"/>
                  <a:gd name="connsiteX0" fmla="*/ 671208 w 671208"/>
                  <a:gd name="connsiteY0" fmla="*/ 2266544 h 3151761"/>
                  <a:gd name="connsiteX1" fmla="*/ 0 w 671208"/>
                  <a:gd name="connsiteY1" fmla="*/ 3151761 h 3151761"/>
                  <a:gd name="connsiteX2" fmla="*/ 165370 w 671208"/>
                  <a:gd name="connsiteY2" fmla="*/ 2889114 h 3151761"/>
                  <a:gd name="connsiteX3" fmla="*/ 321013 w 671208"/>
                  <a:gd name="connsiteY3" fmla="*/ 2500008 h 3151761"/>
                  <a:gd name="connsiteX4" fmla="*/ 437744 w 671208"/>
                  <a:gd name="connsiteY4" fmla="*/ 2149812 h 3151761"/>
                  <a:gd name="connsiteX5" fmla="*/ 447472 w 671208"/>
                  <a:gd name="connsiteY5" fmla="*/ 1750978 h 3151761"/>
                  <a:gd name="connsiteX6" fmla="*/ 359923 w 671208"/>
                  <a:gd name="connsiteY6" fmla="*/ 797668 h 3151761"/>
                  <a:gd name="connsiteX7" fmla="*/ 301557 w 671208"/>
                  <a:gd name="connsiteY7" fmla="*/ 466927 h 3151761"/>
                  <a:gd name="connsiteX8" fmla="*/ 408562 w 671208"/>
                  <a:gd name="connsiteY8" fmla="*/ 807395 h 3151761"/>
                  <a:gd name="connsiteX9" fmla="*/ 457200 w 671208"/>
                  <a:gd name="connsiteY9" fmla="*/ 612842 h 3151761"/>
                  <a:gd name="connsiteX10" fmla="*/ 457200 w 671208"/>
                  <a:gd name="connsiteY10" fmla="*/ 340468 h 3151761"/>
                  <a:gd name="connsiteX11" fmla="*/ 466927 w 671208"/>
                  <a:gd name="connsiteY11" fmla="*/ 126459 h 3151761"/>
                  <a:gd name="connsiteX12" fmla="*/ 369651 w 671208"/>
                  <a:gd name="connsiteY12" fmla="*/ 126459 h 3151761"/>
                  <a:gd name="connsiteX13" fmla="*/ 369651 w 671208"/>
                  <a:gd name="connsiteY13" fmla="*/ 126459 h 3151761"/>
                  <a:gd name="connsiteX14" fmla="*/ 447472 w 671208"/>
                  <a:gd name="connsiteY14" fmla="*/ 29183 h 3151761"/>
                  <a:gd name="connsiteX15" fmla="*/ 535021 w 671208"/>
                  <a:gd name="connsiteY15" fmla="*/ 0 h 3151761"/>
                  <a:gd name="connsiteX16" fmla="*/ 642025 w 671208"/>
                  <a:gd name="connsiteY16" fmla="*/ 68093 h 3151761"/>
                  <a:gd name="connsiteX17" fmla="*/ 642025 w 671208"/>
                  <a:gd name="connsiteY17" fmla="*/ 68093 h 3151761"/>
                  <a:gd name="connsiteX18" fmla="*/ 515566 w 671208"/>
                  <a:gd name="connsiteY18" fmla="*/ 126459 h 3151761"/>
                  <a:gd name="connsiteX19" fmla="*/ 496110 w 671208"/>
                  <a:gd name="connsiteY19" fmla="*/ 603114 h 3151761"/>
                  <a:gd name="connsiteX20" fmla="*/ 535021 w 671208"/>
                  <a:gd name="connsiteY20" fmla="*/ 680936 h 3151761"/>
                  <a:gd name="connsiteX21" fmla="*/ 603115 w 671208"/>
                  <a:gd name="connsiteY21" fmla="*/ 554476 h 3151761"/>
                  <a:gd name="connsiteX22" fmla="*/ 642025 w 671208"/>
                  <a:gd name="connsiteY22" fmla="*/ 262646 h 3151761"/>
                  <a:gd name="connsiteX23" fmla="*/ 651753 w 671208"/>
                  <a:gd name="connsiteY23" fmla="*/ 466927 h 3151761"/>
                  <a:gd name="connsiteX24" fmla="*/ 593387 w 671208"/>
                  <a:gd name="connsiteY24" fmla="*/ 642025 h 3151761"/>
                  <a:gd name="connsiteX25" fmla="*/ 593387 w 671208"/>
                  <a:gd name="connsiteY25" fmla="*/ 826851 h 3151761"/>
                  <a:gd name="connsiteX26" fmla="*/ 554476 w 671208"/>
                  <a:gd name="connsiteY26" fmla="*/ 1313234 h 3151761"/>
                  <a:gd name="connsiteX27" fmla="*/ 603115 w 671208"/>
                  <a:gd name="connsiteY27" fmla="*/ 1906621 h 3151761"/>
                  <a:gd name="connsiteX28" fmla="*/ 671208 w 671208"/>
                  <a:gd name="connsiteY28" fmla="*/ 2266544 h 3151761"/>
                  <a:gd name="connsiteX0" fmla="*/ 505838 w 505838"/>
                  <a:gd name="connsiteY0" fmla="*/ 2266544 h 2889114"/>
                  <a:gd name="connsiteX1" fmla="*/ 0 w 505838"/>
                  <a:gd name="connsiteY1" fmla="*/ 2889114 h 2889114"/>
                  <a:gd name="connsiteX2" fmla="*/ 155643 w 505838"/>
                  <a:gd name="connsiteY2" fmla="*/ 2500008 h 2889114"/>
                  <a:gd name="connsiteX3" fmla="*/ 272374 w 505838"/>
                  <a:gd name="connsiteY3" fmla="*/ 2149812 h 2889114"/>
                  <a:gd name="connsiteX4" fmla="*/ 282102 w 505838"/>
                  <a:gd name="connsiteY4" fmla="*/ 1750978 h 2889114"/>
                  <a:gd name="connsiteX5" fmla="*/ 194553 w 505838"/>
                  <a:gd name="connsiteY5" fmla="*/ 797668 h 2889114"/>
                  <a:gd name="connsiteX6" fmla="*/ 136187 w 505838"/>
                  <a:gd name="connsiteY6" fmla="*/ 466927 h 2889114"/>
                  <a:gd name="connsiteX7" fmla="*/ 243192 w 505838"/>
                  <a:gd name="connsiteY7" fmla="*/ 807395 h 2889114"/>
                  <a:gd name="connsiteX8" fmla="*/ 291830 w 505838"/>
                  <a:gd name="connsiteY8" fmla="*/ 612842 h 2889114"/>
                  <a:gd name="connsiteX9" fmla="*/ 291830 w 505838"/>
                  <a:gd name="connsiteY9" fmla="*/ 340468 h 2889114"/>
                  <a:gd name="connsiteX10" fmla="*/ 301557 w 505838"/>
                  <a:gd name="connsiteY10" fmla="*/ 126459 h 2889114"/>
                  <a:gd name="connsiteX11" fmla="*/ 204281 w 505838"/>
                  <a:gd name="connsiteY11" fmla="*/ 126459 h 2889114"/>
                  <a:gd name="connsiteX12" fmla="*/ 204281 w 505838"/>
                  <a:gd name="connsiteY12" fmla="*/ 126459 h 2889114"/>
                  <a:gd name="connsiteX13" fmla="*/ 282102 w 505838"/>
                  <a:gd name="connsiteY13" fmla="*/ 29183 h 2889114"/>
                  <a:gd name="connsiteX14" fmla="*/ 369651 w 505838"/>
                  <a:gd name="connsiteY14" fmla="*/ 0 h 2889114"/>
                  <a:gd name="connsiteX15" fmla="*/ 476655 w 505838"/>
                  <a:gd name="connsiteY15" fmla="*/ 68093 h 2889114"/>
                  <a:gd name="connsiteX16" fmla="*/ 476655 w 505838"/>
                  <a:gd name="connsiteY16" fmla="*/ 68093 h 2889114"/>
                  <a:gd name="connsiteX17" fmla="*/ 350196 w 505838"/>
                  <a:gd name="connsiteY17" fmla="*/ 126459 h 2889114"/>
                  <a:gd name="connsiteX18" fmla="*/ 330740 w 505838"/>
                  <a:gd name="connsiteY18" fmla="*/ 603114 h 2889114"/>
                  <a:gd name="connsiteX19" fmla="*/ 369651 w 505838"/>
                  <a:gd name="connsiteY19" fmla="*/ 680936 h 2889114"/>
                  <a:gd name="connsiteX20" fmla="*/ 437745 w 505838"/>
                  <a:gd name="connsiteY20" fmla="*/ 554476 h 2889114"/>
                  <a:gd name="connsiteX21" fmla="*/ 476655 w 505838"/>
                  <a:gd name="connsiteY21" fmla="*/ 262646 h 2889114"/>
                  <a:gd name="connsiteX22" fmla="*/ 486383 w 505838"/>
                  <a:gd name="connsiteY22" fmla="*/ 466927 h 2889114"/>
                  <a:gd name="connsiteX23" fmla="*/ 428017 w 505838"/>
                  <a:gd name="connsiteY23" fmla="*/ 642025 h 2889114"/>
                  <a:gd name="connsiteX24" fmla="*/ 428017 w 505838"/>
                  <a:gd name="connsiteY24" fmla="*/ 826851 h 2889114"/>
                  <a:gd name="connsiteX25" fmla="*/ 389106 w 505838"/>
                  <a:gd name="connsiteY25" fmla="*/ 1313234 h 2889114"/>
                  <a:gd name="connsiteX26" fmla="*/ 437745 w 505838"/>
                  <a:gd name="connsiteY26" fmla="*/ 1906621 h 2889114"/>
                  <a:gd name="connsiteX27" fmla="*/ 505838 w 505838"/>
                  <a:gd name="connsiteY27" fmla="*/ 2266544 h 2889114"/>
                  <a:gd name="connsiteX0" fmla="*/ 369651 w 369651"/>
                  <a:gd name="connsiteY0" fmla="*/ 2266544 h 2500008"/>
                  <a:gd name="connsiteX1" fmla="*/ 19456 w 369651"/>
                  <a:gd name="connsiteY1" fmla="*/ 2500008 h 2500008"/>
                  <a:gd name="connsiteX2" fmla="*/ 136187 w 369651"/>
                  <a:gd name="connsiteY2" fmla="*/ 2149812 h 2500008"/>
                  <a:gd name="connsiteX3" fmla="*/ 145915 w 369651"/>
                  <a:gd name="connsiteY3" fmla="*/ 1750978 h 2500008"/>
                  <a:gd name="connsiteX4" fmla="*/ 58366 w 369651"/>
                  <a:gd name="connsiteY4" fmla="*/ 797668 h 2500008"/>
                  <a:gd name="connsiteX5" fmla="*/ 0 w 369651"/>
                  <a:gd name="connsiteY5" fmla="*/ 466927 h 2500008"/>
                  <a:gd name="connsiteX6" fmla="*/ 107005 w 369651"/>
                  <a:gd name="connsiteY6" fmla="*/ 807395 h 2500008"/>
                  <a:gd name="connsiteX7" fmla="*/ 155643 w 369651"/>
                  <a:gd name="connsiteY7" fmla="*/ 612842 h 2500008"/>
                  <a:gd name="connsiteX8" fmla="*/ 155643 w 369651"/>
                  <a:gd name="connsiteY8" fmla="*/ 340468 h 2500008"/>
                  <a:gd name="connsiteX9" fmla="*/ 165370 w 369651"/>
                  <a:gd name="connsiteY9" fmla="*/ 126459 h 2500008"/>
                  <a:gd name="connsiteX10" fmla="*/ 68094 w 369651"/>
                  <a:gd name="connsiteY10" fmla="*/ 126459 h 2500008"/>
                  <a:gd name="connsiteX11" fmla="*/ 68094 w 369651"/>
                  <a:gd name="connsiteY11" fmla="*/ 126459 h 2500008"/>
                  <a:gd name="connsiteX12" fmla="*/ 145915 w 369651"/>
                  <a:gd name="connsiteY12" fmla="*/ 29183 h 2500008"/>
                  <a:gd name="connsiteX13" fmla="*/ 233464 w 369651"/>
                  <a:gd name="connsiteY13" fmla="*/ 0 h 2500008"/>
                  <a:gd name="connsiteX14" fmla="*/ 340468 w 369651"/>
                  <a:gd name="connsiteY14" fmla="*/ 68093 h 2500008"/>
                  <a:gd name="connsiteX15" fmla="*/ 340468 w 369651"/>
                  <a:gd name="connsiteY15" fmla="*/ 68093 h 2500008"/>
                  <a:gd name="connsiteX16" fmla="*/ 214009 w 369651"/>
                  <a:gd name="connsiteY16" fmla="*/ 126459 h 2500008"/>
                  <a:gd name="connsiteX17" fmla="*/ 194553 w 369651"/>
                  <a:gd name="connsiteY17" fmla="*/ 603114 h 2500008"/>
                  <a:gd name="connsiteX18" fmla="*/ 233464 w 369651"/>
                  <a:gd name="connsiteY18" fmla="*/ 680936 h 2500008"/>
                  <a:gd name="connsiteX19" fmla="*/ 301558 w 369651"/>
                  <a:gd name="connsiteY19" fmla="*/ 554476 h 2500008"/>
                  <a:gd name="connsiteX20" fmla="*/ 340468 w 369651"/>
                  <a:gd name="connsiteY20" fmla="*/ 262646 h 2500008"/>
                  <a:gd name="connsiteX21" fmla="*/ 350196 w 369651"/>
                  <a:gd name="connsiteY21" fmla="*/ 466927 h 2500008"/>
                  <a:gd name="connsiteX22" fmla="*/ 291830 w 369651"/>
                  <a:gd name="connsiteY22" fmla="*/ 642025 h 2500008"/>
                  <a:gd name="connsiteX23" fmla="*/ 291830 w 369651"/>
                  <a:gd name="connsiteY23" fmla="*/ 826851 h 2500008"/>
                  <a:gd name="connsiteX24" fmla="*/ 252919 w 369651"/>
                  <a:gd name="connsiteY24" fmla="*/ 1313234 h 2500008"/>
                  <a:gd name="connsiteX25" fmla="*/ 301558 w 369651"/>
                  <a:gd name="connsiteY25" fmla="*/ 1906621 h 2500008"/>
                  <a:gd name="connsiteX26" fmla="*/ 369651 w 369651"/>
                  <a:gd name="connsiteY26" fmla="*/ 2266544 h 2500008"/>
                  <a:gd name="connsiteX0" fmla="*/ 301558 w 350196"/>
                  <a:gd name="connsiteY0" fmla="*/ 1906621 h 2500008"/>
                  <a:gd name="connsiteX1" fmla="*/ 19456 w 350196"/>
                  <a:gd name="connsiteY1" fmla="*/ 2500008 h 2500008"/>
                  <a:gd name="connsiteX2" fmla="*/ 136187 w 350196"/>
                  <a:gd name="connsiteY2" fmla="*/ 2149812 h 2500008"/>
                  <a:gd name="connsiteX3" fmla="*/ 145915 w 350196"/>
                  <a:gd name="connsiteY3" fmla="*/ 1750978 h 2500008"/>
                  <a:gd name="connsiteX4" fmla="*/ 58366 w 350196"/>
                  <a:gd name="connsiteY4" fmla="*/ 797668 h 2500008"/>
                  <a:gd name="connsiteX5" fmla="*/ 0 w 350196"/>
                  <a:gd name="connsiteY5" fmla="*/ 466927 h 2500008"/>
                  <a:gd name="connsiteX6" fmla="*/ 107005 w 350196"/>
                  <a:gd name="connsiteY6" fmla="*/ 807395 h 2500008"/>
                  <a:gd name="connsiteX7" fmla="*/ 155643 w 350196"/>
                  <a:gd name="connsiteY7" fmla="*/ 612842 h 2500008"/>
                  <a:gd name="connsiteX8" fmla="*/ 155643 w 350196"/>
                  <a:gd name="connsiteY8" fmla="*/ 340468 h 2500008"/>
                  <a:gd name="connsiteX9" fmla="*/ 165370 w 350196"/>
                  <a:gd name="connsiteY9" fmla="*/ 126459 h 2500008"/>
                  <a:gd name="connsiteX10" fmla="*/ 68094 w 350196"/>
                  <a:gd name="connsiteY10" fmla="*/ 126459 h 2500008"/>
                  <a:gd name="connsiteX11" fmla="*/ 68094 w 350196"/>
                  <a:gd name="connsiteY11" fmla="*/ 126459 h 2500008"/>
                  <a:gd name="connsiteX12" fmla="*/ 145915 w 350196"/>
                  <a:gd name="connsiteY12" fmla="*/ 29183 h 2500008"/>
                  <a:gd name="connsiteX13" fmla="*/ 233464 w 350196"/>
                  <a:gd name="connsiteY13" fmla="*/ 0 h 2500008"/>
                  <a:gd name="connsiteX14" fmla="*/ 340468 w 350196"/>
                  <a:gd name="connsiteY14" fmla="*/ 68093 h 2500008"/>
                  <a:gd name="connsiteX15" fmla="*/ 340468 w 350196"/>
                  <a:gd name="connsiteY15" fmla="*/ 68093 h 2500008"/>
                  <a:gd name="connsiteX16" fmla="*/ 214009 w 350196"/>
                  <a:gd name="connsiteY16" fmla="*/ 126459 h 2500008"/>
                  <a:gd name="connsiteX17" fmla="*/ 194553 w 350196"/>
                  <a:gd name="connsiteY17" fmla="*/ 603114 h 2500008"/>
                  <a:gd name="connsiteX18" fmla="*/ 233464 w 350196"/>
                  <a:gd name="connsiteY18" fmla="*/ 680936 h 2500008"/>
                  <a:gd name="connsiteX19" fmla="*/ 301558 w 350196"/>
                  <a:gd name="connsiteY19" fmla="*/ 554476 h 2500008"/>
                  <a:gd name="connsiteX20" fmla="*/ 340468 w 350196"/>
                  <a:gd name="connsiteY20" fmla="*/ 262646 h 2500008"/>
                  <a:gd name="connsiteX21" fmla="*/ 350196 w 350196"/>
                  <a:gd name="connsiteY21" fmla="*/ 466927 h 2500008"/>
                  <a:gd name="connsiteX22" fmla="*/ 291830 w 350196"/>
                  <a:gd name="connsiteY22" fmla="*/ 642025 h 2500008"/>
                  <a:gd name="connsiteX23" fmla="*/ 291830 w 350196"/>
                  <a:gd name="connsiteY23" fmla="*/ 826851 h 2500008"/>
                  <a:gd name="connsiteX24" fmla="*/ 252919 w 350196"/>
                  <a:gd name="connsiteY24" fmla="*/ 1313234 h 2500008"/>
                  <a:gd name="connsiteX25" fmla="*/ 301558 w 350196"/>
                  <a:gd name="connsiteY25" fmla="*/ 1906621 h 2500008"/>
                  <a:gd name="connsiteX0" fmla="*/ 301558 w 350196"/>
                  <a:gd name="connsiteY0" fmla="*/ 1906621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301558 w 350196"/>
                  <a:gd name="connsiteY25" fmla="*/ 1906621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260461 w 350196"/>
                  <a:gd name="connsiteY25" fmla="*/ 1937444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50196 w 350196"/>
                  <a:gd name="connsiteY20" fmla="*/ 466927 h 2489734"/>
                  <a:gd name="connsiteX21" fmla="*/ 291830 w 350196"/>
                  <a:gd name="connsiteY21" fmla="*/ 642025 h 2489734"/>
                  <a:gd name="connsiteX22" fmla="*/ 291830 w 350196"/>
                  <a:gd name="connsiteY22" fmla="*/ 826851 h 2489734"/>
                  <a:gd name="connsiteX23" fmla="*/ 252919 w 350196"/>
                  <a:gd name="connsiteY23" fmla="*/ 1313234 h 2489734"/>
                  <a:gd name="connsiteX24" fmla="*/ 260461 w 350196"/>
                  <a:gd name="connsiteY24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07005 w 340468"/>
                  <a:gd name="connsiteY6" fmla="*/ 807395 h 2489734"/>
                  <a:gd name="connsiteX7" fmla="*/ 155643 w 340468"/>
                  <a:gd name="connsiteY7" fmla="*/ 612842 h 2489734"/>
                  <a:gd name="connsiteX8" fmla="*/ 155643 w 340468"/>
                  <a:gd name="connsiteY8" fmla="*/ 340468 h 2489734"/>
                  <a:gd name="connsiteX9" fmla="*/ 165370 w 340468"/>
                  <a:gd name="connsiteY9" fmla="*/ 126459 h 2489734"/>
                  <a:gd name="connsiteX10" fmla="*/ 68094 w 340468"/>
                  <a:gd name="connsiteY10" fmla="*/ 126459 h 2489734"/>
                  <a:gd name="connsiteX11" fmla="*/ 68094 w 340468"/>
                  <a:gd name="connsiteY11" fmla="*/ 126459 h 2489734"/>
                  <a:gd name="connsiteX12" fmla="*/ 145915 w 340468"/>
                  <a:gd name="connsiteY12" fmla="*/ 29183 h 2489734"/>
                  <a:gd name="connsiteX13" fmla="*/ 233464 w 340468"/>
                  <a:gd name="connsiteY13" fmla="*/ 0 h 2489734"/>
                  <a:gd name="connsiteX14" fmla="*/ 340468 w 340468"/>
                  <a:gd name="connsiteY14" fmla="*/ 68093 h 2489734"/>
                  <a:gd name="connsiteX15" fmla="*/ 340468 w 340468"/>
                  <a:gd name="connsiteY15" fmla="*/ 68093 h 2489734"/>
                  <a:gd name="connsiteX16" fmla="*/ 214009 w 340468"/>
                  <a:gd name="connsiteY16" fmla="*/ 126459 h 2489734"/>
                  <a:gd name="connsiteX17" fmla="*/ 194553 w 340468"/>
                  <a:gd name="connsiteY17" fmla="*/ 603114 h 2489734"/>
                  <a:gd name="connsiteX18" fmla="*/ 233464 w 340468"/>
                  <a:gd name="connsiteY18" fmla="*/ 680936 h 2489734"/>
                  <a:gd name="connsiteX19" fmla="*/ 301558 w 340468"/>
                  <a:gd name="connsiteY19" fmla="*/ 554476 h 2489734"/>
                  <a:gd name="connsiteX20" fmla="*/ 291830 w 340468"/>
                  <a:gd name="connsiteY20" fmla="*/ 642025 h 2489734"/>
                  <a:gd name="connsiteX21" fmla="*/ 291830 w 340468"/>
                  <a:gd name="connsiteY21" fmla="*/ 826851 h 2489734"/>
                  <a:gd name="connsiteX22" fmla="*/ 252919 w 340468"/>
                  <a:gd name="connsiteY22" fmla="*/ 1313234 h 2489734"/>
                  <a:gd name="connsiteX23" fmla="*/ 260461 w 340468"/>
                  <a:gd name="connsiteY23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07005 w 340468"/>
                  <a:gd name="connsiteY6" fmla="*/ 807395 h 2489734"/>
                  <a:gd name="connsiteX7" fmla="*/ 155643 w 340468"/>
                  <a:gd name="connsiteY7" fmla="*/ 612842 h 2489734"/>
                  <a:gd name="connsiteX8" fmla="*/ 155643 w 340468"/>
                  <a:gd name="connsiteY8" fmla="*/ 340468 h 2489734"/>
                  <a:gd name="connsiteX9" fmla="*/ 165370 w 340468"/>
                  <a:gd name="connsiteY9" fmla="*/ 126459 h 2489734"/>
                  <a:gd name="connsiteX10" fmla="*/ 68094 w 340468"/>
                  <a:gd name="connsiteY10" fmla="*/ 126459 h 2489734"/>
                  <a:gd name="connsiteX11" fmla="*/ 68094 w 340468"/>
                  <a:gd name="connsiteY11" fmla="*/ 126459 h 2489734"/>
                  <a:gd name="connsiteX12" fmla="*/ 145915 w 340468"/>
                  <a:gd name="connsiteY12" fmla="*/ 29183 h 2489734"/>
                  <a:gd name="connsiteX13" fmla="*/ 233464 w 340468"/>
                  <a:gd name="connsiteY13" fmla="*/ 0 h 2489734"/>
                  <a:gd name="connsiteX14" fmla="*/ 340468 w 340468"/>
                  <a:gd name="connsiteY14" fmla="*/ 68093 h 2489734"/>
                  <a:gd name="connsiteX15" fmla="*/ 340468 w 340468"/>
                  <a:gd name="connsiteY15" fmla="*/ 68093 h 2489734"/>
                  <a:gd name="connsiteX16" fmla="*/ 214009 w 340468"/>
                  <a:gd name="connsiteY16" fmla="*/ 126459 h 2489734"/>
                  <a:gd name="connsiteX17" fmla="*/ 194553 w 340468"/>
                  <a:gd name="connsiteY17" fmla="*/ 603114 h 2489734"/>
                  <a:gd name="connsiteX18" fmla="*/ 233464 w 340468"/>
                  <a:gd name="connsiteY18" fmla="*/ 680936 h 2489734"/>
                  <a:gd name="connsiteX19" fmla="*/ 301558 w 340468"/>
                  <a:gd name="connsiteY19" fmla="*/ 554476 h 2489734"/>
                  <a:gd name="connsiteX20" fmla="*/ 291830 w 340468"/>
                  <a:gd name="connsiteY20" fmla="*/ 642025 h 2489734"/>
                  <a:gd name="connsiteX21" fmla="*/ 252919 w 340468"/>
                  <a:gd name="connsiteY21" fmla="*/ 1313234 h 2489734"/>
                  <a:gd name="connsiteX22" fmla="*/ 260461 w 340468"/>
                  <a:gd name="connsiteY22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55643 w 340468"/>
                  <a:gd name="connsiteY7" fmla="*/ 340468 h 2489734"/>
                  <a:gd name="connsiteX8" fmla="*/ 165370 w 340468"/>
                  <a:gd name="connsiteY8" fmla="*/ 126459 h 2489734"/>
                  <a:gd name="connsiteX9" fmla="*/ 68094 w 340468"/>
                  <a:gd name="connsiteY9" fmla="*/ 126459 h 2489734"/>
                  <a:gd name="connsiteX10" fmla="*/ 68094 w 340468"/>
                  <a:gd name="connsiteY10" fmla="*/ 126459 h 2489734"/>
                  <a:gd name="connsiteX11" fmla="*/ 145915 w 340468"/>
                  <a:gd name="connsiteY11" fmla="*/ 29183 h 2489734"/>
                  <a:gd name="connsiteX12" fmla="*/ 233464 w 340468"/>
                  <a:gd name="connsiteY12" fmla="*/ 0 h 2489734"/>
                  <a:gd name="connsiteX13" fmla="*/ 340468 w 340468"/>
                  <a:gd name="connsiteY13" fmla="*/ 68093 h 2489734"/>
                  <a:gd name="connsiteX14" fmla="*/ 340468 w 340468"/>
                  <a:gd name="connsiteY14" fmla="*/ 68093 h 2489734"/>
                  <a:gd name="connsiteX15" fmla="*/ 214009 w 340468"/>
                  <a:gd name="connsiteY15" fmla="*/ 126459 h 2489734"/>
                  <a:gd name="connsiteX16" fmla="*/ 194553 w 340468"/>
                  <a:gd name="connsiteY16" fmla="*/ 603114 h 2489734"/>
                  <a:gd name="connsiteX17" fmla="*/ 233464 w 340468"/>
                  <a:gd name="connsiteY17" fmla="*/ 680936 h 2489734"/>
                  <a:gd name="connsiteX18" fmla="*/ 301558 w 340468"/>
                  <a:gd name="connsiteY18" fmla="*/ 554476 h 2489734"/>
                  <a:gd name="connsiteX19" fmla="*/ 291830 w 340468"/>
                  <a:gd name="connsiteY19" fmla="*/ 642025 h 2489734"/>
                  <a:gd name="connsiteX20" fmla="*/ 252919 w 340468"/>
                  <a:gd name="connsiteY20" fmla="*/ 1313234 h 2489734"/>
                  <a:gd name="connsiteX21" fmla="*/ 260461 w 340468"/>
                  <a:gd name="connsiteY21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65370 w 340468"/>
                  <a:gd name="connsiteY7" fmla="*/ 126459 h 2489734"/>
                  <a:gd name="connsiteX8" fmla="*/ 68094 w 340468"/>
                  <a:gd name="connsiteY8" fmla="*/ 126459 h 2489734"/>
                  <a:gd name="connsiteX9" fmla="*/ 68094 w 340468"/>
                  <a:gd name="connsiteY9" fmla="*/ 126459 h 2489734"/>
                  <a:gd name="connsiteX10" fmla="*/ 145915 w 340468"/>
                  <a:gd name="connsiteY10" fmla="*/ 29183 h 2489734"/>
                  <a:gd name="connsiteX11" fmla="*/ 233464 w 340468"/>
                  <a:gd name="connsiteY11" fmla="*/ 0 h 2489734"/>
                  <a:gd name="connsiteX12" fmla="*/ 340468 w 340468"/>
                  <a:gd name="connsiteY12" fmla="*/ 68093 h 2489734"/>
                  <a:gd name="connsiteX13" fmla="*/ 340468 w 340468"/>
                  <a:gd name="connsiteY13" fmla="*/ 68093 h 2489734"/>
                  <a:gd name="connsiteX14" fmla="*/ 214009 w 340468"/>
                  <a:gd name="connsiteY14" fmla="*/ 126459 h 2489734"/>
                  <a:gd name="connsiteX15" fmla="*/ 194553 w 340468"/>
                  <a:gd name="connsiteY15" fmla="*/ 603114 h 2489734"/>
                  <a:gd name="connsiteX16" fmla="*/ 233464 w 340468"/>
                  <a:gd name="connsiteY16" fmla="*/ 680936 h 2489734"/>
                  <a:gd name="connsiteX17" fmla="*/ 301558 w 340468"/>
                  <a:gd name="connsiteY17" fmla="*/ 554476 h 2489734"/>
                  <a:gd name="connsiteX18" fmla="*/ 291830 w 340468"/>
                  <a:gd name="connsiteY18" fmla="*/ 642025 h 2489734"/>
                  <a:gd name="connsiteX19" fmla="*/ 252919 w 340468"/>
                  <a:gd name="connsiteY19" fmla="*/ 1313234 h 2489734"/>
                  <a:gd name="connsiteX20" fmla="*/ 260461 w 340468"/>
                  <a:gd name="connsiteY20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65370 w 340468"/>
                  <a:gd name="connsiteY7" fmla="*/ 126459 h 2489734"/>
                  <a:gd name="connsiteX8" fmla="*/ 68094 w 340468"/>
                  <a:gd name="connsiteY8" fmla="*/ 126459 h 2489734"/>
                  <a:gd name="connsiteX9" fmla="*/ 68094 w 340468"/>
                  <a:gd name="connsiteY9" fmla="*/ 126459 h 2489734"/>
                  <a:gd name="connsiteX10" fmla="*/ 145915 w 340468"/>
                  <a:gd name="connsiteY10" fmla="*/ 29183 h 2489734"/>
                  <a:gd name="connsiteX11" fmla="*/ 233464 w 340468"/>
                  <a:gd name="connsiteY11" fmla="*/ 0 h 2489734"/>
                  <a:gd name="connsiteX12" fmla="*/ 340468 w 340468"/>
                  <a:gd name="connsiteY12" fmla="*/ 68093 h 2489734"/>
                  <a:gd name="connsiteX13" fmla="*/ 214009 w 340468"/>
                  <a:gd name="connsiteY13" fmla="*/ 126459 h 2489734"/>
                  <a:gd name="connsiteX14" fmla="*/ 194553 w 340468"/>
                  <a:gd name="connsiteY14" fmla="*/ 603114 h 2489734"/>
                  <a:gd name="connsiteX15" fmla="*/ 233464 w 340468"/>
                  <a:gd name="connsiteY15" fmla="*/ 680936 h 2489734"/>
                  <a:gd name="connsiteX16" fmla="*/ 301558 w 340468"/>
                  <a:gd name="connsiteY16" fmla="*/ 554476 h 2489734"/>
                  <a:gd name="connsiteX17" fmla="*/ 291830 w 340468"/>
                  <a:gd name="connsiteY17" fmla="*/ 642025 h 2489734"/>
                  <a:gd name="connsiteX18" fmla="*/ 252919 w 340468"/>
                  <a:gd name="connsiteY18" fmla="*/ 1313234 h 2489734"/>
                  <a:gd name="connsiteX19" fmla="*/ 260461 w 340468"/>
                  <a:gd name="connsiteY19" fmla="*/ 1937444 h 2489734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165370 w 340468"/>
                  <a:gd name="connsiteY7" fmla="*/ 97276 h 2460551"/>
                  <a:gd name="connsiteX8" fmla="*/ 68094 w 340468"/>
                  <a:gd name="connsiteY8" fmla="*/ 97276 h 2460551"/>
                  <a:gd name="connsiteX9" fmla="*/ 68094 w 340468"/>
                  <a:gd name="connsiteY9" fmla="*/ 97276 h 2460551"/>
                  <a:gd name="connsiteX10" fmla="*/ 145915 w 340468"/>
                  <a:gd name="connsiteY10" fmla="*/ 0 h 2460551"/>
                  <a:gd name="connsiteX11" fmla="*/ 340468 w 340468"/>
                  <a:gd name="connsiteY11" fmla="*/ 38910 h 2460551"/>
                  <a:gd name="connsiteX12" fmla="*/ 214009 w 340468"/>
                  <a:gd name="connsiteY12" fmla="*/ 97276 h 2460551"/>
                  <a:gd name="connsiteX13" fmla="*/ 194553 w 340468"/>
                  <a:gd name="connsiteY13" fmla="*/ 573931 h 2460551"/>
                  <a:gd name="connsiteX14" fmla="*/ 233464 w 340468"/>
                  <a:gd name="connsiteY14" fmla="*/ 651753 h 2460551"/>
                  <a:gd name="connsiteX15" fmla="*/ 301558 w 340468"/>
                  <a:gd name="connsiteY15" fmla="*/ 525293 h 2460551"/>
                  <a:gd name="connsiteX16" fmla="*/ 291830 w 340468"/>
                  <a:gd name="connsiteY16" fmla="*/ 612842 h 2460551"/>
                  <a:gd name="connsiteX17" fmla="*/ 252919 w 340468"/>
                  <a:gd name="connsiteY17" fmla="*/ 1284051 h 2460551"/>
                  <a:gd name="connsiteX18" fmla="*/ 260461 w 340468"/>
                  <a:gd name="connsiteY18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165370 w 340468"/>
                  <a:gd name="connsiteY7" fmla="*/ 97276 h 2460551"/>
                  <a:gd name="connsiteX8" fmla="*/ 68094 w 340468"/>
                  <a:gd name="connsiteY8" fmla="*/ 97276 h 2460551"/>
                  <a:gd name="connsiteX9" fmla="*/ 68094 w 340468"/>
                  <a:gd name="connsiteY9" fmla="*/ 97276 h 2460551"/>
                  <a:gd name="connsiteX10" fmla="*/ 145915 w 340468"/>
                  <a:gd name="connsiteY10" fmla="*/ 0 h 2460551"/>
                  <a:gd name="connsiteX11" fmla="*/ 340468 w 340468"/>
                  <a:gd name="connsiteY11" fmla="*/ 38910 h 2460551"/>
                  <a:gd name="connsiteX12" fmla="*/ 194553 w 340468"/>
                  <a:gd name="connsiteY12" fmla="*/ 573931 h 2460551"/>
                  <a:gd name="connsiteX13" fmla="*/ 233464 w 340468"/>
                  <a:gd name="connsiteY13" fmla="*/ 651753 h 2460551"/>
                  <a:gd name="connsiteX14" fmla="*/ 301558 w 340468"/>
                  <a:gd name="connsiteY14" fmla="*/ 525293 h 2460551"/>
                  <a:gd name="connsiteX15" fmla="*/ 291830 w 340468"/>
                  <a:gd name="connsiteY15" fmla="*/ 612842 h 2460551"/>
                  <a:gd name="connsiteX16" fmla="*/ 252919 w 340468"/>
                  <a:gd name="connsiteY16" fmla="*/ 1284051 h 2460551"/>
                  <a:gd name="connsiteX17" fmla="*/ 260461 w 340468"/>
                  <a:gd name="connsiteY17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68094 w 340468"/>
                  <a:gd name="connsiteY7" fmla="*/ 97276 h 2460551"/>
                  <a:gd name="connsiteX8" fmla="*/ 68094 w 340468"/>
                  <a:gd name="connsiteY8" fmla="*/ 97276 h 2460551"/>
                  <a:gd name="connsiteX9" fmla="*/ 145915 w 340468"/>
                  <a:gd name="connsiteY9" fmla="*/ 0 h 2460551"/>
                  <a:gd name="connsiteX10" fmla="*/ 340468 w 340468"/>
                  <a:gd name="connsiteY10" fmla="*/ 38910 h 2460551"/>
                  <a:gd name="connsiteX11" fmla="*/ 194553 w 340468"/>
                  <a:gd name="connsiteY11" fmla="*/ 573931 h 2460551"/>
                  <a:gd name="connsiteX12" fmla="*/ 233464 w 340468"/>
                  <a:gd name="connsiteY12" fmla="*/ 651753 h 2460551"/>
                  <a:gd name="connsiteX13" fmla="*/ 301558 w 340468"/>
                  <a:gd name="connsiteY13" fmla="*/ 525293 h 2460551"/>
                  <a:gd name="connsiteX14" fmla="*/ 291830 w 340468"/>
                  <a:gd name="connsiteY14" fmla="*/ 612842 h 2460551"/>
                  <a:gd name="connsiteX15" fmla="*/ 252919 w 340468"/>
                  <a:gd name="connsiteY15" fmla="*/ 1284051 h 2460551"/>
                  <a:gd name="connsiteX16" fmla="*/ 260461 w 340468"/>
                  <a:gd name="connsiteY16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68094 w 340468"/>
                  <a:gd name="connsiteY7" fmla="*/ 97276 h 2460551"/>
                  <a:gd name="connsiteX8" fmla="*/ 145915 w 340468"/>
                  <a:gd name="connsiteY8" fmla="*/ 0 h 2460551"/>
                  <a:gd name="connsiteX9" fmla="*/ 340468 w 340468"/>
                  <a:gd name="connsiteY9" fmla="*/ 38910 h 2460551"/>
                  <a:gd name="connsiteX10" fmla="*/ 194553 w 340468"/>
                  <a:gd name="connsiteY10" fmla="*/ 573931 h 2460551"/>
                  <a:gd name="connsiteX11" fmla="*/ 233464 w 340468"/>
                  <a:gd name="connsiteY11" fmla="*/ 651753 h 2460551"/>
                  <a:gd name="connsiteX12" fmla="*/ 301558 w 340468"/>
                  <a:gd name="connsiteY12" fmla="*/ 525293 h 2460551"/>
                  <a:gd name="connsiteX13" fmla="*/ 291830 w 340468"/>
                  <a:gd name="connsiteY13" fmla="*/ 612842 h 2460551"/>
                  <a:gd name="connsiteX14" fmla="*/ 252919 w 340468"/>
                  <a:gd name="connsiteY14" fmla="*/ 1284051 h 2460551"/>
                  <a:gd name="connsiteX15" fmla="*/ 260461 w 340468"/>
                  <a:gd name="connsiteY15" fmla="*/ 1908261 h 2460551"/>
                  <a:gd name="connsiteX0" fmla="*/ 260461 w 301558"/>
                  <a:gd name="connsiteY0" fmla="*/ 1908261 h 2460551"/>
                  <a:gd name="connsiteX1" fmla="*/ 142746 w 301558"/>
                  <a:gd name="connsiteY1" fmla="*/ 2460551 h 2460551"/>
                  <a:gd name="connsiteX2" fmla="*/ 136187 w 301558"/>
                  <a:gd name="connsiteY2" fmla="*/ 2120629 h 2460551"/>
                  <a:gd name="connsiteX3" fmla="*/ 145915 w 301558"/>
                  <a:gd name="connsiteY3" fmla="*/ 1721795 h 2460551"/>
                  <a:gd name="connsiteX4" fmla="*/ 58366 w 301558"/>
                  <a:gd name="connsiteY4" fmla="*/ 768485 h 2460551"/>
                  <a:gd name="connsiteX5" fmla="*/ 0 w 301558"/>
                  <a:gd name="connsiteY5" fmla="*/ 437744 h 2460551"/>
                  <a:gd name="connsiteX6" fmla="*/ 155643 w 301558"/>
                  <a:gd name="connsiteY6" fmla="*/ 583659 h 2460551"/>
                  <a:gd name="connsiteX7" fmla="*/ 68094 w 301558"/>
                  <a:gd name="connsiteY7" fmla="*/ 97276 h 2460551"/>
                  <a:gd name="connsiteX8" fmla="*/ 145915 w 301558"/>
                  <a:gd name="connsiteY8" fmla="*/ 0 h 2460551"/>
                  <a:gd name="connsiteX9" fmla="*/ 194553 w 301558"/>
                  <a:gd name="connsiteY9" fmla="*/ 573931 h 2460551"/>
                  <a:gd name="connsiteX10" fmla="*/ 233464 w 301558"/>
                  <a:gd name="connsiteY10" fmla="*/ 651753 h 2460551"/>
                  <a:gd name="connsiteX11" fmla="*/ 301558 w 301558"/>
                  <a:gd name="connsiteY11" fmla="*/ 525293 h 2460551"/>
                  <a:gd name="connsiteX12" fmla="*/ 291830 w 301558"/>
                  <a:gd name="connsiteY12" fmla="*/ 612842 h 2460551"/>
                  <a:gd name="connsiteX13" fmla="*/ 252919 w 301558"/>
                  <a:gd name="connsiteY13" fmla="*/ 1284051 h 2460551"/>
                  <a:gd name="connsiteX14" fmla="*/ 260461 w 301558"/>
                  <a:gd name="connsiteY14" fmla="*/ 1908261 h 2460551"/>
                  <a:gd name="connsiteX0" fmla="*/ 260461 w 301558"/>
                  <a:gd name="connsiteY0" fmla="*/ 1810985 h 2363275"/>
                  <a:gd name="connsiteX1" fmla="*/ 142746 w 301558"/>
                  <a:gd name="connsiteY1" fmla="*/ 2363275 h 2363275"/>
                  <a:gd name="connsiteX2" fmla="*/ 136187 w 301558"/>
                  <a:gd name="connsiteY2" fmla="*/ 2023353 h 2363275"/>
                  <a:gd name="connsiteX3" fmla="*/ 145915 w 301558"/>
                  <a:gd name="connsiteY3" fmla="*/ 1624519 h 2363275"/>
                  <a:gd name="connsiteX4" fmla="*/ 58366 w 301558"/>
                  <a:gd name="connsiteY4" fmla="*/ 671209 h 2363275"/>
                  <a:gd name="connsiteX5" fmla="*/ 0 w 301558"/>
                  <a:gd name="connsiteY5" fmla="*/ 340468 h 2363275"/>
                  <a:gd name="connsiteX6" fmla="*/ 155643 w 301558"/>
                  <a:gd name="connsiteY6" fmla="*/ 486383 h 2363275"/>
                  <a:gd name="connsiteX7" fmla="*/ 68094 w 301558"/>
                  <a:gd name="connsiteY7" fmla="*/ 0 h 2363275"/>
                  <a:gd name="connsiteX8" fmla="*/ 194553 w 301558"/>
                  <a:gd name="connsiteY8" fmla="*/ 476655 h 2363275"/>
                  <a:gd name="connsiteX9" fmla="*/ 233464 w 301558"/>
                  <a:gd name="connsiteY9" fmla="*/ 554477 h 2363275"/>
                  <a:gd name="connsiteX10" fmla="*/ 301558 w 301558"/>
                  <a:gd name="connsiteY10" fmla="*/ 428017 h 2363275"/>
                  <a:gd name="connsiteX11" fmla="*/ 291830 w 301558"/>
                  <a:gd name="connsiteY11" fmla="*/ 515566 h 2363275"/>
                  <a:gd name="connsiteX12" fmla="*/ 252919 w 301558"/>
                  <a:gd name="connsiteY12" fmla="*/ 1186775 h 2363275"/>
                  <a:gd name="connsiteX13" fmla="*/ 260461 w 301558"/>
                  <a:gd name="connsiteY13" fmla="*/ 1810985 h 2363275"/>
                  <a:gd name="connsiteX0" fmla="*/ 260461 w 301558"/>
                  <a:gd name="connsiteY0" fmla="*/ 1470517 h 2022807"/>
                  <a:gd name="connsiteX1" fmla="*/ 142746 w 301558"/>
                  <a:gd name="connsiteY1" fmla="*/ 2022807 h 2022807"/>
                  <a:gd name="connsiteX2" fmla="*/ 136187 w 301558"/>
                  <a:gd name="connsiteY2" fmla="*/ 1682885 h 2022807"/>
                  <a:gd name="connsiteX3" fmla="*/ 145915 w 301558"/>
                  <a:gd name="connsiteY3" fmla="*/ 1284051 h 2022807"/>
                  <a:gd name="connsiteX4" fmla="*/ 58366 w 301558"/>
                  <a:gd name="connsiteY4" fmla="*/ 330741 h 2022807"/>
                  <a:gd name="connsiteX5" fmla="*/ 0 w 301558"/>
                  <a:gd name="connsiteY5" fmla="*/ 0 h 2022807"/>
                  <a:gd name="connsiteX6" fmla="*/ 155643 w 301558"/>
                  <a:gd name="connsiteY6" fmla="*/ 145915 h 2022807"/>
                  <a:gd name="connsiteX7" fmla="*/ 194553 w 301558"/>
                  <a:gd name="connsiteY7" fmla="*/ 136187 h 2022807"/>
                  <a:gd name="connsiteX8" fmla="*/ 233464 w 301558"/>
                  <a:gd name="connsiteY8" fmla="*/ 214009 h 2022807"/>
                  <a:gd name="connsiteX9" fmla="*/ 301558 w 301558"/>
                  <a:gd name="connsiteY9" fmla="*/ 87549 h 2022807"/>
                  <a:gd name="connsiteX10" fmla="*/ 291830 w 301558"/>
                  <a:gd name="connsiteY10" fmla="*/ 175098 h 2022807"/>
                  <a:gd name="connsiteX11" fmla="*/ 252919 w 301558"/>
                  <a:gd name="connsiteY11" fmla="*/ 846307 h 2022807"/>
                  <a:gd name="connsiteX12" fmla="*/ 260461 w 301558"/>
                  <a:gd name="connsiteY12" fmla="*/ 1470517 h 2022807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136187 w 243192"/>
                  <a:gd name="connsiteY6" fmla="*/ 48638 h 1935258"/>
                  <a:gd name="connsiteX7" fmla="*/ 175098 w 243192"/>
                  <a:gd name="connsiteY7" fmla="*/ 126460 h 1935258"/>
                  <a:gd name="connsiteX8" fmla="*/ 243192 w 243192"/>
                  <a:gd name="connsiteY8" fmla="*/ 0 h 1935258"/>
                  <a:gd name="connsiteX9" fmla="*/ 233464 w 243192"/>
                  <a:gd name="connsiteY9" fmla="*/ 87549 h 1935258"/>
                  <a:gd name="connsiteX10" fmla="*/ 194553 w 243192"/>
                  <a:gd name="connsiteY10" fmla="*/ 758758 h 1935258"/>
                  <a:gd name="connsiteX11" fmla="*/ 202095 w 243192"/>
                  <a:gd name="connsiteY11" fmla="*/ 1382968 h 1935258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175098 w 243192"/>
                  <a:gd name="connsiteY6" fmla="*/ 126460 h 1935258"/>
                  <a:gd name="connsiteX7" fmla="*/ 243192 w 243192"/>
                  <a:gd name="connsiteY7" fmla="*/ 0 h 1935258"/>
                  <a:gd name="connsiteX8" fmla="*/ 233464 w 243192"/>
                  <a:gd name="connsiteY8" fmla="*/ 87549 h 1935258"/>
                  <a:gd name="connsiteX9" fmla="*/ 194553 w 243192"/>
                  <a:gd name="connsiteY9" fmla="*/ 758758 h 1935258"/>
                  <a:gd name="connsiteX10" fmla="*/ 202095 w 243192"/>
                  <a:gd name="connsiteY10" fmla="*/ 1382968 h 1935258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243192 w 243192"/>
                  <a:gd name="connsiteY6" fmla="*/ 0 h 1935258"/>
                  <a:gd name="connsiteX7" fmla="*/ 233464 w 243192"/>
                  <a:gd name="connsiteY7" fmla="*/ 87549 h 1935258"/>
                  <a:gd name="connsiteX8" fmla="*/ 194553 w 243192"/>
                  <a:gd name="connsiteY8" fmla="*/ 758758 h 1935258"/>
                  <a:gd name="connsiteX9" fmla="*/ 202095 w 243192"/>
                  <a:gd name="connsiteY9" fmla="*/ 1382968 h 1935258"/>
                  <a:gd name="connsiteX0" fmla="*/ 202095 w 233464"/>
                  <a:gd name="connsiteY0" fmla="*/ 1324602 h 1876892"/>
                  <a:gd name="connsiteX1" fmla="*/ 84380 w 233464"/>
                  <a:gd name="connsiteY1" fmla="*/ 1876892 h 1876892"/>
                  <a:gd name="connsiteX2" fmla="*/ 77821 w 233464"/>
                  <a:gd name="connsiteY2" fmla="*/ 1536970 h 1876892"/>
                  <a:gd name="connsiteX3" fmla="*/ 87549 w 233464"/>
                  <a:gd name="connsiteY3" fmla="*/ 1138136 h 1876892"/>
                  <a:gd name="connsiteX4" fmla="*/ 0 w 233464"/>
                  <a:gd name="connsiteY4" fmla="*/ 184826 h 1876892"/>
                  <a:gd name="connsiteX5" fmla="*/ 97277 w 233464"/>
                  <a:gd name="connsiteY5" fmla="*/ 0 h 1876892"/>
                  <a:gd name="connsiteX6" fmla="*/ 233464 w 233464"/>
                  <a:gd name="connsiteY6" fmla="*/ 29183 h 1876892"/>
                  <a:gd name="connsiteX7" fmla="*/ 194553 w 233464"/>
                  <a:gd name="connsiteY7" fmla="*/ 700392 h 1876892"/>
                  <a:gd name="connsiteX8" fmla="*/ 202095 w 233464"/>
                  <a:gd name="connsiteY8" fmla="*/ 1324602 h 1876892"/>
                  <a:gd name="connsiteX0" fmla="*/ 202095 w 202095"/>
                  <a:gd name="connsiteY0" fmla="*/ 1324602 h 1876892"/>
                  <a:gd name="connsiteX1" fmla="*/ 84380 w 202095"/>
                  <a:gd name="connsiteY1" fmla="*/ 1876892 h 1876892"/>
                  <a:gd name="connsiteX2" fmla="*/ 77821 w 202095"/>
                  <a:gd name="connsiteY2" fmla="*/ 1536970 h 1876892"/>
                  <a:gd name="connsiteX3" fmla="*/ 87549 w 202095"/>
                  <a:gd name="connsiteY3" fmla="*/ 1138136 h 1876892"/>
                  <a:gd name="connsiteX4" fmla="*/ 0 w 202095"/>
                  <a:gd name="connsiteY4" fmla="*/ 184826 h 1876892"/>
                  <a:gd name="connsiteX5" fmla="*/ 97277 w 202095"/>
                  <a:gd name="connsiteY5" fmla="*/ 0 h 1876892"/>
                  <a:gd name="connsiteX6" fmla="*/ 194553 w 202095"/>
                  <a:gd name="connsiteY6" fmla="*/ 700392 h 1876892"/>
                  <a:gd name="connsiteX7" fmla="*/ 202095 w 202095"/>
                  <a:gd name="connsiteY7" fmla="*/ 1324602 h 1876892"/>
                  <a:gd name="connsiteX0" fmla="*/ 202095 w 202095"/>
                  <a:gd name="connsiteY0" fmla="*/ 1139776 h 1692066"/>
                  <a:gd name="connsiteX1" fmla="*/ 84380 w 202095"/>
                  <a:gd name="connsiteY1" fmla="*/ 1692066 h 1692066"/>
                  <a:gd name="connsiteX2" fmla="*/ 77821 w 202095"/>
                  <a:gd name="connsiteY2" fmla="*/ 1352144 h 1692066"/>
                  <a:gd name="connsiteX3" fmla="*/ 87549 w 202095"/>
                  <a:gd name="connsiteY3" fmla="*/ 953310 h 1692066"/>
                  <a:gd name="connsiteX4" fmla="*/ 0 w 202095"/>
                  <a:gd name="connsiteY4" fmla="*/ 0 h 1692066"/>
                  <a:gd name="connsiteX5" fmla="*/ 194553 w 202095"/>
                  <a:gd name="connsiteY5" fmla="*/ 515566 h 1692066"/>
                  <a:gd name="connsiteX6" fmla="*/ 202095 w 202095"/>
                  <a:gd name="connsiteY6" fmla="*/ 1139776 h 1692066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77821 w 202095"/>
                  <a:gd name="connsiteY2" fmla="*/ 1352144 h 1681803"/>
                  <a:gd name="connsiteX3" fmla="*/ 87549 w 202095"/>
                  <a:gd name="connsiteY3" fmla="*/ 953310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77821 w 202095"/>
                  <a:gd name="connsiteY2" fmla="*/ 1352144 h 1681803"/>
                  <a:gd name="connsiteX3" fmla="*/ 149125 w 202095"/>
                  <a:gd name="connsiteY3" fmla="*/ 871209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129135 w 202095"/>
                  <a:gd name="connsiteY2" fmla="*/ 1280306 h 1681803"/>
                  <a:gd name="connsiteX3" fmla="*/ 149125 w 202095"/>
                  <a:gd name="connsiteY3" fmla="*/ 871209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32696"/>
                  <a:gd name="connsiteY0" fmla="*/ 1139776 h 1711723"/>
                  <a:gd name="connsiteX1" fmla="*/ 232696 w 232696"/>
                  <a:gd name="connsiteY1" fmla="*/ 1711723 h 1711723"/>
                  <a:gd name="connsiteX2" fmla="*/ 129135 w 232696"/>
                  <a:gd name="connsiteY2" fmla="*/ 1280306 h 1711723"/>
                  <a:gd name="connsiteX3" fmla="*/ 149125 w 232696"/>
                  <a:gd name="connsiteY3" fmla="*/ 871209 h 1711723"/>
                  <a:gd name="connsiteX4" fmla="*/ 0 w 232696"/>
                  <a:gd name="connsiteY4" fmla="*/ 0 h 1711723"/>
                  <a:gd name="connsiteX5" fmla="*/ 194553 w 232696"/>
                  <a:gd name="connsiteY5" fmla="*/ 515566 h 1711723"/>
                  <a:gd name="connsiteX6" fmla="*/ 202095 w 232696"/>
                  <a:gd name="connsiteY6" fmla="*/ 1139776 h 1711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2696" h="1711723">
                    <a:moveTo>
                      <a:pt x="202095" y="1139776"/>
                    </a:moveTo>
                    <a:lnTo>
                      <a:pt x="232696" y="1711723"/>
                    </a:lnTo>
                    <a:lnTo>
                      <a:pt x="129135" y="1280306"/>
                    </a:lnTo>
                    <a:lnTo>
                      <a:pt x="149125" y="871209"/>
                    </a:lnTo>
                    <a:lnTo>
                      <a:pt x="0" y="0"/>
                    </a:lnTo>
                    <a:lnTo>
                      <a:pt x="194553" y="515566"/>
                    </a:lnTo>
                    <a:lnTo>
                      <a:pt x="202095" y="113977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>
                <a:off x="6541251" y="1841341"/>
                <a:ext cx="0" cy="4405323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>
              <a:stCxn id="17" idx="15"/>
            </p:cNvCxnSpPr>
            <p:nvPr/>
          </p:nvCxnSpPr>
          <p:spPr>
            <a:xfrm>
              <a:off x="3840480" y="1449977"/>
              <a:ext cx="163285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 rot="21324930">
              <a:off x="4323806" y="1293222"/>
              <a:ext cx="587829" cy="169817"/>
            </a:xfrm>
            <a:custGeom>
              <a:avLst/>
              <a:gdLst>
                <a:gd name="connsiteX0" fmla="*/ 0 w 587829"/>
                <a:gd name="connsiteY0" fmla="*/ 130628 h 169817"/>
                <a:gd name="connsiteX1" fmla="*/ 104503 w 587829"/>
                <a:gd name="connsiteY1" fmla="*/ 26125 h 169817"/>
                <a:gd name="connsiteX2" fmla="*/ 104503 w 587829"/>
                <a:gd name="connsiteY2" fmla="*/ 26125 h 169817"/>
                <a:gd name="connsiteX3" fmla="*/ 261257 w 587829"/>
                <a:gd name="connsiteY3" fmla="*/ 0 h 169817"/>
                <a:gd name="connsiteX4" fmla="*/ 418012 w 587829"/>
                <a:gd name="connsiteY4" fmla="*/ 39188 h 169817"/>
                <a:gd name="connsiteX5" fmla="*/ 418012 w 587829"/>
                <a:gd name="connsiteY5" fmla="*/ 39188 h 169817"/>
                <a:gd name="connsiteX6" fmla="*/ 587829 w 587829"/>
                <a:gd name="connsiteY6" fmla="*/ 169817 h 169817"/>
                <a:gd name="connsiteX7" fmla="*/ 0 w 587829"/>
                <a:gd name="connsiteY7" fmla="*/ 130628 h 16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829" h="169817">
                  <a:moveTo>
                    <a:pt x="0" y="130628"/>
                  </a:moveTo>
                  <a:lnTo>
                    <a:pt x="104503" y="26125"/>
                  </a:lnTo>
                  <a:lnTo>
                    <a:pt x="104503" y="26125"/>
                  </a:lnTo>
                  <a:lnTo>
                    <a:pt x="261257" y="0"/>
                  </a:lnTo>
                  <a:lnTo>
                    <a:pt x="418012" y="39188"/>
                  </a:lnTo>
                  <a:lnTo>
                    <a:pt x="418012" y="39188"/>
                  </a:lnTo>
                  <a:lnTo>
                    <a:pt x="587829" y="169817"/>
                  </a:lnTo>
                  <a:lnTo>
                    <a:pt x="0" y="13062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27017" y="1201783"/>
              <a:ext cx="3213463" cy="796834"/>
            </a:xfrm>
            <a:custGeom>
              <a:avLst/>
              <a:gdLst>
                <a:gd name="connsiteX0" fmla="*/ 0 w 3213463"/>
                <a:gd name="connsiteY0" fmla="*/ 496388 h 796834"/>
                <a:gd name="connsiteX1" fmla="*/ 300446 w 3213463"/>
                <a:gd name="connsiteY1" fmla="*/ 431074 h 796834"/>
                <a:gd name="connsiteX2" fmla="*/ 300446 w 3213463"/>
                <a:gd name="connsiteY2" fmla="*/ 431074 h 796834"/>
                <a:gd name="connsiteX3" fmla="*/ 339634 w 3213463"/>
                <a:gd name="connsiteY3" fmla="*/ 561703 h 796834"/>
                <a:gd name="connsiteX4" fmla="*/ 888274 w 3213463"/>
                <a:gd name="connsiteY4" fmla="*/ 313508 h 796834"/>
                <a:gd name="connsiteX5" fmla="*/ 953589 w 3213463"/>
                <a:gd name="connsiteY5" fmla="*/ 444137 h 796834"/>
                <a:gd name="connsiteX6" fmla="*/ 1227909 w 3213463"/>
                <a:gd name="connsiteY6" fmla="*/ 248194 h 796834"/>
                <a:gd name="connsiteX7" fmla="*/ 1306286 w 3213463"/>
                <a:gd name="connsiteY7" fmla="*/ 391886 h 796834"/>
                <a:gd name="connsiteX8" fmla="*/ 1750423 w 3213463"/>
                <a:gd name="connsiteY8" fmla="*/ 143691 h 796834"/>
                <a:gd name="connsiteX9" fmla="*/ 1828800 w 3213463"/>
                <a:gd name="connsiteY9" fmla="*/ 235131 h 796834"/>
                <a:gd name="connsiteX10" fmla="*/ 2129246 w 3213463"/>
                <a:gd name="connsiteY10" fmla="*/ 39188 h 796834"/>
                <a:gd name="connsiteX11" fmla="*/ 2194560 w 3213463"/>
                <a:gd name="connsiteY11" fmla="*/ 209006 h 796834"/>
                <a:gd name="connsiteX12" fmla="*/ 2586446 w 3213463"/>
                <a:gd name="connsiteY12" fmla="*/ 0 h 796834"/>
                <a:gd name="connsiteX13" fmla="*/ 2704012 w 3213463"/>
                <a:gd name="connsiteY13" fmla="*/ 182880 h 796834"/>
                <a:gd name="connsiteX14" fmla="*/ 3069772 w 3213463"/>
                <a:gd name="connsiteY14" fmla="*/ 52251 h 796834"/>
                <a:gd name="connsiteX15" fmla="*/ 3213463 w 3213463"/>
                <a:gd name="connsiteY15" fmla="*/ 248194 h 796834"/>
                <a:gd name="connsiteX16" fmla="*/ 2808514 w 3213463"/>
                <a:gd name="connsiteY16" fmla="*/ 404948 h 796834"/>
                <a:gd name="connsiteX17" fmla="*/ 2730137 w 3213463"/>
                <a:gd name="connsiteY17" fmla="*/ 248194 h 796834"/>
                <a:gd name="connsiteX18" fmla="*/ 2338252 w 3213463"/>
                <a:gd name="connsiteY18" fmla="*/ 418011 h 796834"/>
                <a:gd name="connsiteX19" fmla="*/ 2233749 w 3213463"/>
                <a:gd name="connsiteY19" fmla="*/ 274320 h 796834"/>
                <a:gd name="connsiteX20" fmla="*/ 1946366 w 3213463"/>
                <a:gd name="connsiteY20" fmla="*/ 470263 h 796834"/>
                <a:gd name="connsiteX21" fmla="*/ 1946366 w 3213463"/>
                <a:gd name="connsiteY21" fmla="*/ 470263 h 796834"/>
                <a:gd name="connsiteX22" fmla="*/ 1867989 w 3213463"/>
                <a:gd name="connsiteY22" fmla="*/ 365760 h 796834"/>
                <a:gd name="connsiteX23" fmla="*/ 1436914 w 3213463"/>
                <a:gd name="connsiteY23" fmla="*/ 587828 h 796834"/>
                <a:gd name="connsiteX24" fmla="*/ 1358537 w 3213463"/>
                <a:gd name="connsiteY24" fmla="*/ 470263 h 796834"/>
                <a:gd name="connsiteX25" fmla="*/ 1071154 w 3213463"/>
                <a:gd name="connsiteY25" fmla="*/ 653143 h 796834"/>
                <a:gd name="connsiteX26" fmla="*/ 992777 w 3213463"/>
                <a:gd name="connsiteY26" fmla="*/ 535577 h 796834"/>
                <a:gd name="connsiteX27" fmla="*/ 418012 w 3213463"/>
                <a:gd name="connsiteY27" fmla="*/ 796834 h 796834"/>
                <a:gd name="connsiteX28" fmla="*/ 365760 w 3213463"/>
                <a:gd name="connsiteY28" fmla="*/ 653143 h 796834"/>
                <a:gd name="connsiteX29" fmla="*/ 0 w 3213463"/>
                <a:gd name="connsiteY29" fmla="*/ 770708 h 796834"/>
                <a:gd name="connsiteX30" fmla="*/ 0 w 3213463"/>
                <a:gd name="connsiteY30" fmla="*/ 496388 h 79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213463" h="796834">
                  <a:moveTo>
                    <a:pt x="0" y="496388"/>
                  </a:moveTo>
                  <a:lnTo>
                    <a:pt x="300446" y="431074"/>
                  </a:lnTo>
                  <a:lnTo>
                    <a:pt x="300446" y="431074"/>
                  </a:lnTo>
                  <a:lnTo>
                    <a:pt x="339634" y="561703"/>
                  </a:lnTo>
                  <a:lnTo>
                    <a:pt x="888274" y="313508"/>
                  </a:lnTo>
                  <a:lnTo>
                    <a:pt x="953589" y="444137"/>
                  </a:lnTo>
                  <a:lnTo>
                    <a:pt x="1227909" y="248194"/>
                  </a:lnTo>
                  <a:lnTo>
                    <a:pt x="1306286" y="391886"/>
                  </a:lnTo>
                  <a:lnTo>
                    <a:pt x="1750423" y="143691"/>
                  </a:lnTo>
                  <a:lnTo>
                    <a:pt x="1828800" y="235131"/>
                  </a:lnTo>
                  <a:lnTo>
                    <a:pt x="2129246" y="39188"/>
                  </a:lnTo>
                  <a:lnTo>
                    <a:pt x="2194560" y="209006"/>
                  </a:lnTo>
                  <a:lnTo>
                    <a:pt x="2586446" y="0"/>
                  </a:lnTo>
                  <a:lnTo>
                    <a:pt x="2704012" y="182880"/>
                  </a:lnTo>
                  <a:lnTo>
                    <a:pt x="3069772" y="52251"/>
                  </a:lnTo>
                  <a:lnTo>
                    <a:pt x="3213463" y="248194"/>
                  </a:lnTo>
                  <a:lnTo>
                    <a:pt x="2808514" y="404948"/>
                  </a:lnTo>
                  <a:lnTo>
                    <a:pt x="2730137" y="248194"/>
                  </a:lnTo>
                  <a:lnTo>
                    <a:pt x="2338252" y="418011"/>
                  </a:lnTo>
                  <a:lnTo>
                    <a:pt x="2233749" y="274320"/>
                  </a:lnTo>
                  <a:lnTo>
                    <a:pt x="1946366" y="470263"/>
                  </a:lnTo>
                  <a:lnTo>
                    <a:pt x="1946366" y="470263"/>
                  </a:lnTo>
                  <a:lnTo>
                    <a:pt x="1867989" y="365760"/>
                  </a:lnTo>
                  <a:lnTo>
                    <a:pt x="1436914" y="587828"/>
                  </a:lnTo>
                  <a:lnTo>
                    <a:pt x="1358537" y="470263"/>
                  </a:lnTo>
                  <a:lnTo>
                    <a:pt x="1071154" y="653143"/>
                  </a:lnTo>
                  <a:lnTo>
                    <a:pt x="992777" y="535577"/>
                  </a:lnTo>
                  <a:lnTo>
                    <a:pt x="418012" y="796834"/>
                  </a:lnTo>
                  <a:lnTo>
                    <a:pt x="365760" y="653143"/>
                  </a:lnTo>
                  <a:lnTo>
                    <a:pt x="0" y="770708"/>
                  </a:lnTo>
                  <a:lnTo>
                    <a:pt x="0" y="49638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7754983" y="1846323"/>
              <a:ext cx="574334" cy="957838"/>
            </a:xfrm>
            <a:custGeom>
              <a:avLst/>
              <a:gdLst>
                <a:gd name="connsiteX0" fmla="*/ 457200 w 457200"/>
                <a:gd name="connsiteY0" fmla="*/ 0 h 627017"/>
                <a:gd name="connsiteX1" fmla="*/ 117566 w 457200"/>
                <a:gd name="connsiteY1" fmla="*/ 483325 h 627017"/>
                <a:gd name="connsiteX2" fmla="*/ 0 w 457200"/>
                <a:gd name="connsiteY2" fmla="*/ 627017 h 6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627017">
                  <a:moveTo>
                    <a:pt x="457200" y="0"/>
                  </a:moveTo>
                  <a:cubicBezTo>
                    <a:pt x="325483" y="189411"/>
                    <a:pt x="193766" y="378822"/>
                    <a:pt x="117566" y="483325"/>
                  </a:cubicBezTo>
                  <a:cubicBezTo>
                    <a:pt x="41366" y="587828"/>
                    <a:pt x="0" y="627017"/>
                    <a:pt x="0" y="627017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5636" y="1267773"/>
              <a:ext cx="3108960" cy="979714"/>
            </a:xfrm>
            <a:custGeom>
              <a:avLst/>
              <a:gdLst>
                <a:gd name="connsiteX0" fmla="*/ 78377 w 3108960"/>
                <a:gd name="connsiteY0" fmla="*/ 26126 h 979714"/>
                <a:gd name="connsiteX1" fmla="*/ 483326 w 3108960"/>
                <a:gd name="connsiteY1" fmla="*/ 209006 h 979714"/>
                <a:gd name="connsiteX2" fmla="*/ 640080 w 3108960"/>
                <a:gd name="connsiteY2" fmla="*/ 0 h 979714"/>
                <a:gd name="connsiteX3" fmla="*/ 1175657 w 3108960"/>
                <a:gd name="connsiteY3" fmla="*/ 235131 h 979714"/>
                <a:gd name="connsiteX4" fmla="*/ 1293223 w 3108960"/>
                <a:gd name="connsiteY4" fmla="*/ 39189 h 979714"/>
                <a:gd name="connsiteX5" fmla="*/ 1841863 w 3108960"/>
                <a:gd name="connsiteY5" fmla="*/ 444137 h 979714"/>
                <a:gd name="connsiteX6" fmla="*/ 1933303 w 3108960"/>
                <a:gd name="connsiteY6" fmla="*/ 313509 h 979714"/>
                <a:gd name="connsiteX7" fmla="*/ 2286000 w 3108960"/>
                <a:gd name="connsiteY7" fmla="*/ 483326 h 979714"/>
                <a:gd name="connsiteX8" fmla="*/ 2377440 w 3108960"/>
                <a:gd name="connsiteY8" fmla="*/ 365760 h 979714"/>
                <a:gd name="connsiteX9" fmla="*/ 2834640 w 3108960"/>
                <a:gd name="connsiteY9" fmla="*/ 692331 h 979714"/>
                <a:gd name="connsiteX10" fmla="*/ 2939143 w 3108960"/>
                <a:gd name="connsiteY10" fmla="*/ 561703 h 979714"/>
                <a:gd name="connsiteX11" fmla="*/ 3108960 w 3108960"/>
                <a:gd name="connsiteY11" fmla="*/ 640080 h 979714"/>
                <a:gd name="connsiteX12" fmla="*/ 3108960 w 3108960"/>
                <a:gd name="connsiteY12" fmla="*/ 979714 h 979714"/>
                <a:gd name="connsiteX13" fmla="*/ 2782388 w 3108960"/>
                <a:gd name="connsiteY13" fmla="*/ 822960 h 979714"/>
                <a:gd name="connsiteX14" fmla="*/ 2677886 w 3108960"/>
                <a:gd name="connsiteY14" fmla="*/ 966651 h 979714"/>
                <a:gd name="connsiteX15" fmla="*/ 2207623 w 3108960"/>
                <a:gd name="connsiteY15" fmla="*/ 666206 h 979714"/>
                <a:gd name="connsiteX16" fmla="*/ 2129246 w 3108960"/>
                <a:gd name="connsiteY16" fmla="*/ 809897 h 979714"/>
                <a:gd name="connsiteX17" fmla="*/ 1737360 w 3108960"/>
                <a:gd name="connsiteY17" fmla="*/ 587829 h 979714"/>
                <a:gd name="connsiteX18" fmla="*/ 1658983 w 3108960"/>
                <a:gd name="connsiteY18" fmla="*/ 718457 h 979714"/>
                <a:gd name="connsiteX19" fmla="*/ 1110343 w 3108960"/>
                <a:gd name="connsiteY19" fmla="*/ 339634 h 979714"/>
                <a:gd name="connsiteX20" fmla="*/ 1018903 w 3108960"/>
                <a:gd name="connsiteY20" fmla="*/ 522514 h 979714"/>
                <a:gd name="connsiteX21" fmla="*/ 470263 w 3108960"/>
                <a:gd name="connsiteY21" fmla="*/ 287383 h 979714"/>
                <a:gd name="connsiteX22" fmla="*/ 404948 w 3108960"/>
                <a:gd name="connsiteY22" fmla="*/ 418011 h 979714"/>
                <a:gd name="connsiteX23" fmla="*/ 0 w 3108960"/>
                <a:gd name="connsiteY23" fmla="*/ 287383 h 979714"/>
                <a:gd name="connsiteX24" fmla="*/ 78377 w 3108960"/>
                <a:gd name="connsiteY24" fmla="*/ 26126 h 97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08960" h="979714">
                  <a:moveTo>
                    <a:pt x="78377" y="26126"/>
                  </a:moveTo>
                  <a:lnTo>
                    <a:pt x="483326" y="209006"/>
                  </a:lnTo>
                  <a:lnTo>
                    <a:pt x="640080" y="0"/>
                  </a:lnTo>
                  <a:lnTo>
                    <a:pt x="1175657" y="235131"/>
                  </a:lnTo>
                  <a:lnTo>
                    <a:pt x="1293223" y="39189"/>
                  </a:lnTo>
                  <a:lnTo>
                    <a:pt x="1841863" y="444137"/>
                  </a:lnTo>
                  <a:lnTo>
                    <a:pt x="1933303" y="313509"/>
                  </a:lnTo>
                  <a:lnTo>
                    <a:pt x="2286000" y="483326"/>
                  </a:lnTo>
                  <a:lnTo>
                    <a:pt x="2377440" y="365760"/>
                  </a:lnTo>
                  <a:lnTo>
                    <a:pt x="2834640" y="692331"/>
                  </a:lnTo>
                  <a:lnTo>
                    <a:pt x="2939143" y="561703"/>
                  </a:lnTo>
                  <a:lnTo>
                    <a:pt x="3108960" y="640080"/>
                  </a:lnTo>
                  <a:lnTo>
                    <a:pt x="3108960" y="979714"/>
                  </a:lnTo>
                  <a:lnTo>
                    <a:pt x="2782388" y="822960"/>
                  </a:lnTo>
                  <a:lnTo>
                    <a:pt x="2677886" y="966651"/>
                  </a:lnTo>
                  <a:lnTo>
                    <a:pt x="2207623" y="666206"/>
                  </a:lnTo>
                  <a:lnTo>
                    <a:pt x="2129246" y="809897"/>
                  </a:lnTo>
                  <a:lnTo>
                    <a:pt x="1737360" y="587829"/>
                  </a:lnTo>
                  <a:lnTo>
                    <a:pt x="1658983" y="718457"/>
                  </a:lnTo>
                  <a:lnTo>
                    <a:pt x="1110343" y="339634"/>
                  </a:lnTo>
                  <a:lnTo>
                    <a:pt x="1018903" y="522514"/>
                  </a:lnTo>
                  <a:lnTo>
                    <a:pt x="470263" y="287383"/>
                  </a:lnTo>
                  <a:lnTo>
                    <a:pt x="404948" y="418011"/>
                  </a:lnTo>
                  <a:lnTo>
                    <a:pt x="0" y="287383"/>
                  </a:lnTo>
                  <a:lnTo>
                    <a:pt x="78377" y="2612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4715691" y="2220686"/>
              <a:ext cx="3801292" cy="914400"/>
            </a:xfrm>
            <a:custGeom>
              <a:avLst/>
              <a:gdLst>
                <a:gd name="connsiteX0" fmla="*/ 0 w 3801292"/>
                <a:gd name="connsiteY0" fmla="*/ 0 h 914400"/>
                <a:gd name="connsiteX1" fmla="*/ 836023 w 3801292"/>
                <a:gd name="connsiteY1" fmla="*/ 235131 h 914400"/>
                <a:gd name="connsiteX2" fmla="*/ 1815738 w 3801292"/>
                <a:gd name="connsiteY2" fmla="*/ 431074 h 914400"/>
                <a:gd name="connsiteX3" fmla="*/ 2886892 w 3801292"/>
                <a:gd name="connsiteY3" fmla="*/ 705394 h 914400"/>
                <a:gd name="connsiteX4" fmla="*/ 3801292 w 3801292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1292" h="914400">
                  <a:moveTo>
                    <a:pt x="0" y="0"/>
                  </a:moveTo>
                  <a:cubicBezTo>
                    <a:pt x="266700" y="81642"/>
                    <a:pt x="533400" y="163285"/>
                    <a:pt x="836023" y="235131"/>
                  </a:cubicBezTo>
                  <a:cubicBezTo>
                    <a:pt x="1138646" y="306977"/>
                    <a:pt x="1473927" y="352697"/>
                    <a:pt x="1815738" y="431074"/>
                  </a:cubicBezTo>
                  <a:cubicBezTo>
                    <a:pt x="2157549" y="509451"/>
                    <a:pt x="2555966" y="624840"/>
                    <a:pt x="2886892" y="705394"/>
                  </a:cubicBezTo>
                  <a:cubicBezTo>
                    <a:pt x="3217818" y="785948"/>
                    <a:pt x="3801292" y="914400"/>
                    <a:pt x="3801292" y="91440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4750526" y="3901440"/>
              <a:ext cx="3766457" cy="762000"/>
            </a:xfrm>
            <a:custGeom>
              <a:avLst/>
              <a:gdLst>
                <a:gd name="connsiteX0" fmla="*/ 0 w 3801292"/>
                <a:gd name="connsiteY0" fmla="*/ 0 h 914400"/>
                <a:gd name="connsiteX1" fmla="*/ 836023 w 3801292"/>
                <a:gd name="connsiteY1" fmla="*/ 235131 h 914400"/>
                <a:gd name="connsiteX2" fmla="*/ 1815738 w 3801292"/>
                <a:gd name="connsiteY2" fmla="*/ 431074 h 914400"/>
                <a:gd name="connsiteX3" fmla="*/ 2886892 w 3801292"/>
                <a:gd name="connsiteY3" fmla="*/ 705394 h 914400"/>
                <a:gd name="connsiteX4" fmla="*/ 3801292 w 3801292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1292" h="914400">
                  <a:moveTo>
                    <a:pt x="0" y="0"/>
                  </a:moveTo>
                  <a:cubicBezTo>
                    <a:pt x="266700" y="81642"/>
                    <a:pt x="533400" y="163285"/>
                    <a:pt x="836023" y="235131"/>
                  </a:cubicBezTo>
                  <a:cubicBezTo>
                    <a:pt x="1138646" y="306977"/>
                    <a:pt x="1473927" y="352697"/>
                    <a:pt x="1815738" y="431074"/>
                  </a:cubicBezTo>
                  <a:cubicBezTo>
                    <a:pt x="2157549" y="509451"/>
                    <a:pt x="2555966" y="624840"/>
                    <a:pt x="2886892" y="705394"/>
                  </a:cubicBezTo>
                  <a:cubicBezTo>
                    <a:pt x="3217818" y="785948"/>
                    <a:pt x="3801292" y="914400"/>
                    <a:pt x="3801292" y="91440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627017" y="2220686"/>
              <a:ext cx="3892732" cy="1031965"/>
            </a:xfrm>
            <a:custGeom>
              <a:avLst/>
              <a:gdLst>
                <a:gd name="connsiteX0" fmla="*/ 3892732 w 3892732"/>
                <a:gd name="connsiteY0" fmla="*/ 0 h 1031965"/>
                <a:gd name="connsiteX1" fmla="*/ 3291840 w 3892732"/>
                <a:gd name="connsiteY1" fmla="*/ 182880 h 1031965"/>
                <a:gd name="connsiteX2" fmla="*/ 2142309 w 3892732"/>
                <a:gd name="connsiteY2" fmla="*/ 561703 h 1031965"/>
                <a:gd name="connsiteX3" fmla="*/ 914400 w 3892732"/>
                <a:gd name="connsiteY3" fmla="*/ 888274 h 1031965"/>
                <a:gd name="connsiteX4" fmla="*/ 0 w 3892732"/>
                <a:gd name="connsiteY4" fmla="*/ 1031965 h 103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2732" h="1031965">
                  <a:moveTo>
                    <a:pt x="3892732" y="0"/>
                  </a:moveTo>
                  <a:cubicBezTo>
                    <a:pt x="3738154" y="44631"/>
                    <a:pt x="3291840" y="182880"/>
                    <a:pt x="3291840" y="182880"/>
                  </a:cubicBezTo>
                  <a:cubicBezTo>
                    <a:pt x="3000103" y="276497"/>
                    <a:pt x="2538549" y="444137"/>
                    <a:pt x="2142309" y="561703"/>
                  </a:cubicBezTo>
                  <a:cubicBezTo>
                    <a:pt x="1746069" y="679269"/>
                    <a:pt x="1271452" y="809897"/>
                    <a:pt x="914400" y="888274"/>
                  </a:cubicBezTo>
                  <a:cubicBezTo>
                    <a:pt x="557348" y="966651"/>
                    <a:pt x="0" y="1031965"/>
                    <a:pt x="0" y="1031965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640080" y="3905794"/>
              <a:ext cx="3944983" cy="940526"/>
            </a:xfrm>
            <a:custGeom>
              <a:avLst/>
              <a:gdLst>
                <a:gd name="connsiteX0" fmla="*/ 3944983 w 3944983"/>
                <a:gd name="connsiteY0" fmla="*/ 0 h 940526"/>
                <a:gd name="connsiteX1" fmla="*/ 2769326 w 3944983"/>
                <a:gd name="connsiteY1" fmla="*/ 352697 h 940526"/>
                <a:gd name="connsiteX2" fmla="*/ 1097280 w 3944983"/>
                <a:gd name="connsiteY2" fmla="*/ 757646 h 940526"/>
                <a:gd name="connsiteX3" fmla="*/ 0 w 3944983"/>
                <a:gd name="connsiteY3" fmla="*/ 940526 h 940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983" h="940526">
                  <a:moveTo>
                    <a:pt x="3944983" y="0"/>
                  </a:moveTo>
                  <a:cubicBezTo>
                    <a:pt x="3594463" y="113211"/>
                    <a:pt x="3243943" y="226423"/>
                    <a:pt x="2769326" y="352697"/>
                  </a:cubicBezTo>
                  <a:cubicBezTo>
                    <a:pt x="2294709" y="478971"/>
                    <a:pt x="1558834" y="659675"/>
                    <a:pt x="1097280" y="757646"/>
                  </a:cubicBezTo>
                  <a:cubicBezTo>
                    <a:pt x="635726" y="855617"/>
                    <a:pt x="0" y="940526"/>
                    <a:pt x="0" y="94052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5E96F7-ADFB-354C-8B22-9B181070B623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DA4C017-0745-D34C-82C1-593D04D3B020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2C01803A-6081-EA4F-B845-B12A1E56E42D}"/>
              </a:ext>
            </a:extLst>
          </p:cNvPr>
          <p:cNvSpPr/>
          <p:nvPr/>
        </p:nvSpPr>
        <p:spPr>
          <a:xfrm rot="826874">
            <a:off x="5149699" y="2704212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BA0B3AD9-325B-5848-9738-D68F08CDE1FA}"/>
              </a:ext>
            </a:extLst>
          </p:cNvPr>
          <p:cNvSpPr/>
          <p:nvPr/>
        </p:nvSpPr>
        <p:spPr>
          <a:xfrm>
            <a:off x="1371600" y="3349255"/>
            <a:ext cx="6145619" cy="2849526"/>
          </a:xfrm>
          <a:custGeom>
            <a:avLst/>
            <a:gdLst>
              <a:gd name="connsiteX0" fmla="*/ 0 w 6145619"/>
              <a:gd name="connsiteY0" fmla="*/ 2838893 h 2838893"/>
              <a:gd name="connsiteX1" fmla="*/ 574158 w 6145619"/>
              <a:gd name="connsiteY1" fmla="*/ 2668772 h 2838893"/>
              <a:gd name="connsiteX2" fmla="*/ 1360967 w 6145619"/>
              <a:gd name="connsiteY2" fmla="*/ 2232838 h 2838893"/>
              <a:gd name="connsiteX3" fmla="*/ 1988288 w 6145619"/>
              <a:gd name="connsiteY3" fmla="*/ 1743740 h 2838893"/>
              <a:gd name="connsiteX4" fmla="*/ 2445488 w 6145619"/>
              <a:gd name="connsiteY4" fmla="*/ 1190847 h 2838893"/>
              <a:gd name="connsiteX5" fmla="*/ 2721935 w 6145619"/>
              <a:gd name="connsiteY5" fmla="*/ 680484 h 2838893"/>
              <a:gd name="connsiteX6" fmla="*/ 3062177 w 6145619"/>
              <a:gd name="connsiteY6" fmla="*/ 53163 h 2838893"/>
              <a:gd name="connsiteX7" fmla="*/ 3211032 w 6145619"/>
              <a:gd name="connsiteY7" fmla="*/ 0 h 2838893"/>
              <a:gd name="connsiteX8" fmla="*/ 3253563 w 6145619"/>
              <a:gd name="connsiteY8" fmla="*/ 21266 h 2838893"/>
              <a:gd name="connsiteX9" fmla="*/ 3349256 w 6145619"/>
              <a:gd name="connsiteY9" fmla="*/ 276447 h 2838893"/>
              <a:gd name="connsiteX10" fmla="*/ 3508744 w 6145619"/>
              <a:gd name="connsiteY10" fmla="*/ 606056 h 2838893"/>
              <a:gd name="connsiteX11" fmla="*/ 3827721 w 6145619"/>
              <a:gd name="connsiteY11" fmla="*/ 1127052 h 2838893"/>
              <a:gd name="connsiteX12" fmla="*/ 4391246 w 6145619"/>
              <a:gd name="connsiteY12" fmla="*/ 1807535 h 2838893"/>
              <a:gd name="connsiteX13" fmla="*/ 4880344 w 6145619"/>
              <a:gd name="connsiteY13" fmla="*/ 2222205 h 2838893"/>
              <a:gd name="connsiteX14" fmla="*/ 5677786 w 6145619"/>
              <a:gd name="connsiteY14" fmla="*/ 2636875 h 2838893"/>
              <a:gd name="connsiteX15" fmla="*/ 6145619 w 6145619"/>
              <a:gd name="connsiteY15" fmla="*/ 2806996 h 2838893"/>
              <a:gd name="connsiteX16" fmla="*/ 85060 w 6145619"/>
              <a:gd name="connsiteY16" fmla="*/ 2828261 h 283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45619" h="2838893">
                <a:moveTo>
                  <a:pt x="0" y="2838893"/>
                </a:moveTo>
                <a:lnTo>
                  <a:pt x="574158" y="2668772"/>
                </a:lnTo>
                <a:lnTo>
                  <a:pt x="1360967" y="2232838"/>
                </a:lnTo>
                <a:lnTo>
                  <a:pt x="1988288" y="1743740"/>
                </a:lnTo>
                <a:lnTo>
                  <a:pt x="2445488" y="1190847"/>
                </a:lnTo>
                <a:lnTo>
                  <a:pt x="2721935" y="680484"/>
                </a:lnTo>
                <a:lnTo>
                  <a:pt x="3062177" y="53163"/>
                </a:lnTo>
                <a:lnTo>
                  <a:pt x="3211032" y="0"/>
                </a:lnTo>
                <a:lnTo>
                  <a:pt x="3253563" y="21266"/>
                </a:lnTo>
                <a:lnTo>
                  <a:pt x="3349256" y="276447"/>
                </a:lnTo>
                <a:lnTo>
                  <a:pt x="3508744" y="606056"/>
                </a:lnTo>
                <a:lnTo>
                  <a:pt x="3827721" y="1127052"/>
                </a:lnTo>
                <a:lnTo>
                  <a:pt x="4391246" y="1807535"/>
                </a:lnTo>
                <a:lnTo>
                  <a:pt x="4880344" y="2222205"/>
                </a:lnTo>
                <a:lnTo>
                  <a:pt x="5677786" y="2636875"/>
                </a:lnTo>
                <a:lnTo>
                  <a:pt x="6145619" y="2806996"/>
                </a:lnTo>
                <a:lnTo>
                  <a:pt x="85060" y="2828261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89BF39E4-A1F4-D242-9454-FAA02D7092A8}"/>
              </a:ext>
            </a:extLst>
          </p:cNvPr>
          <p:cNvSpPr/>
          <p:nvPr/>
        </p:nvSpPr>
        <p:spPr>
          <a:xfrm rot="20697122" flipH="1">
            <a:off x="3019631" y="2793402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608</TotalTime>
  <Words>47</Words>
  <Application>Microsoft Macintosh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34</cp:revision>
  <cp:lastPrinted>2020-01-17T21:12:27Z</cp:lastPrinted>
  <dcterms:created xsi:type="dcterms:W3CDTF">2019-07-11T15:38:09Z</dcterms:created>
  <dcterms:modified xsi:type="dcterms:W3CDTF">2021-01-08T20:49:17Z</dcterms:modified>
</cp:coreProperties>
</file>