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5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573CD63-808B-BF4B-820D-1A193E08E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4" t="29393" r="16017" b="17765"/>
          <a:stretch/>
        </p:blipFill>
        <p:spPr>
          <a:xfrm>
            <a:off x="170120" y="2179673"/>
            <a:ext cx="8912308" cy="3338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flipH="1">
            <a:off x="3134754" y="309161"/>
            <a:ext cx="319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Oceanic Subduction Zone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3689351" y="1812259"/>
            <a:ext cx="233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island arc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6354731" y="2013169"/>
            <a:ext cx="2476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continental crust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6061524" y="3556215"/>
            <a:ext cx="248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lithospheric mantle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5674991" y="4570917"/>
            <a:ext cx="323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asthenospheric mantle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822285" y="4668000"/>
            <a:ext cx="2318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asthenospheric mantle</a:t>
            </a:r>
          </a:p>
        </p:txBody>
      </p:sp>
      <p:sp>
        <p:nvSpPr>
          <p:cNvPr id="36" name="TextBox 35"/>
          <p:cNvSpPr txBox="1"/>
          <p:nvPr/>
        </p:nvSpPr>
        <p:spPr>
          <a:xfrm flipH="1">
            <a:off x="570996" y="3441234"/>
            <a:ext cx="283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lith. mantle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362787" y="1643134"/>
            <a:ext cx="298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oceanic crust</a:t>
            </a:r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935665" y="1935126"/>
            <a:ext cx="329609" cy="1148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2144216" y="2110394"/>
            <a:ext cx="164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trench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2519916" y="2456121"/>
            <a:ext cx="87267" cy="500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2C0E45-FDB2-D540-A4DA-77C4E026C80D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AE1026-2B01-5D42-95B2-D18990B76729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353ABB-5BFA-6749-9B10-59E823643696}"/>
              </a:ext>
            </a:extLst>
          </p:cNvPr>
          <p:cNvSpPr/>
          <p:nvPr/>
        </p:nvSpPr>
        <p:spPr>
          <a:xfrm>
            <a:off x="5007935" y="3370521"/>
            <a:ext cx="712381" cy="329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A54B11-B29A-4044-BA76-E096FD7D6A32}"/>
              </a:ext>
            </a:extLst>
          </p:cNvPr>
          <p:cNvSpPr/>
          <p:nvPr/>
        </p:nvSpPr>
        <p:spPr>
          <a:xfrm rot="1608345">
            <a:off x="3182678" y="4203406"/>
            <a:ext cx="783265" cy="38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8BC19BD-1833-1643-ADFE-9DF530765D23}"/>
              </a:ext>
            </a:extLst>
          </p:cNvPr>
          <p:cNvSpPr/>
          <p:nvPr/>
        </p:nvSpPr>
        <p:spPr>
          <a:xfrm rot="2247029">
            <a:off x="3051544" y="4029739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D9E7FD1A-B660-4642-9231-0673AF408B32}"/>
              </a:ext>
            </a:extLst>
          </p:cNvPr>
          <p:cNvSpPr/>
          <p:nvPr/>
        </p:nvSpPr>
        <p:spPr>
          <a:xfrm flipH="1">
            <a:off x="4667679" y="331439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F1A68C-6ABE-6843-A3F5-C829837D9C7A}"/>
              </a:ext>
            </a:extLst>
          </p:cNvPr>
          <p:cNvCxnSpPr>
            <a:cxnSpLocks/>
          </p:cNvCxnSpPr>
          <p:nvPr/>
        </p:nvCxnSpPr>
        <p:spPr>
          <a:xfrm>
            <a:off x="7286847" y="2385237"/>
            <a:ext cx="379227" cy="474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B17A58F-D44C-884F-9147-24DBCAD6BC9A}"/>
              </a:ext>
            </a:extLst>
          </p:cNvPr>
          <p:cNvSpPr/>
          <p:nvPr/>
        </p:nvSpPr>
        <p:spPr>
          <a:xfrm>
            <a:off x="414669" y="3997843"/>
            <a:ext cx="2604977" cy="606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06D0F8C-39B9-7943-AEE2-CC7CD2F273F6}"/>
              </a:ext>
            </a:extLst>
          </p:cNvPr>
          <p:cNvSpPr/>
          <p:nvPr/>
        </p:nvSpPr>
        <p:spPr>
          <a:xfrm>
            <a:off x="404038" y="4125432"/>
            <a:ext cx="2690036" cy="361507"/>
          </a:xfrm>
          <a:custGeom>
            <a:avLst/>
            <a:gdLst>
              <a:gd name="connsiteX0" fmla="*/ 0 w 2658139"/>
              <a:gd name="connsiteY0" fmla="*/ 0 h 393404"/>
              <a:gd name="connsiteX1" fmla="*/ 1297172 w 2658139"/>
              <a:gd name="connsiteY1" fmla="*/ 21265 h 393404"/>
              <a:gd name="connsiteX2" fmla="*/ 1839432 w 2658139"/>
              <a:gd name="connsiteY2" fmla="*/ 74428 h 393404"/>
              <a:gd name="connsiteX3" fmla="*/ 2169042 w 2658139"/>
              <a:gd name="connsiteY3" fmla="*/ 148856 h 393404"/>
              <a:gd name="connsiteX4" fmla="*/ 2509283 w 2658139"/>
              <a:gd name="connsiteY4" fmla="*/ 276446 h 393404"/>
              <a:gd name="connsiteX5" fmla="*/ 2658139 w 2658139"/>
              <a:gd name="connsiteY5" fmla="*/ 393404 h 39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8139" h="393404">
                <a:moveTo>
                  <a:pt x="0" y="0"/>
                </a:moveTo>
                <a:lnTo>
                  <a:pt x="1297172" y="21265"/>
                </a:lnTo>
                <a:cubicBezTo>
                  <a:pt x="1603744" y="33670"/>
                  <a:pt x="1694120" y="53163"/>
                  <a:pt x="1839432" y="74428"/>
                </a:cubicBezTo>
                <a:cubicBezTo>
                  <a:pt x="1984744" y="95693"/>
                  <a:pt x="2057400" y="115186"/>
                  <a:pt x="2169042" y="148856"/>
                </a:cubicBezTo>
                <a:cubicBezTo>
                  <a:pt x="2280684" y="182526"/>
                  <a:pt x="2427767" y="235688"/>
                  <a:pt x="2509283" y="276446"/>
                </a:cubicBezTo>
                <a:cubicBezTo>
                  <a:pt x="2590799" y="317204"/>
                  <a:pt x="2624469" y="355304"/>
                  <a:pt x="2658139" y="393404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573CD63-808B-BF4B-820D-1A193E08E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4" t="29393" r="16017" b="17765"/>
          <a:stretch/>
        </p:blipFill>
        <p:spPr>
          <a:xfrm>
            <a:off x="170120" y="2179673"/>
            <a:ext cx="8912308" cy="3338625"/>
          </a:xfrm>
          <a:prstGeom prst="rect">
            <a:avLst/>
          </a:prstGeom>
        </p:spPr>
      </p:pic>
      <p:cxnSp>
        <p:nvCxnSpPr>
          <p:cNvPr id="58" name="Straight Connector 57"/>
          <p:cNvCxnSpPr>
            <a:cxnSpLocks/>
          </p:cNvCxnSpPr>
          <p:nvPr/>
        </p:nvCxnSpPr>
        <p:spPr>
          <a:xfrm>
            <a:off x="935665" y="1935126"/>
            <a:ext cx="329609" cy="1148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2456121" y="2477386"/>
            <a:ext cx="151062" cy="478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2C0E45-FDB2-D540-A4DA-77C4E026C80D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AE1026-2B01-5D42-95B2-D18990B76729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BDE10F-4E5D-694B-A96B-CB1BD0AC3E84}"/>
              </a:ext>
            </a:extLst>
          </p:cNvPr>
          <p:cNvSpPr/>
          <p:nvPr/>
        </p:nvSpPr>
        <p:spPr>
          <a:xfrm>
            <a:off x="147426" y="1436798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oc1nic cru/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642285-3AF3-9446-9477-4B8421EE4EF2}"/>
              </a:ext>
            </a:extLst>
          </p:cNvPr>
          <p:cNvSpPr/>
          <p:nvPr/>
        </p:nvSpPr>
        <p:spPr>
          <a:xfrm>
            <a:off x="2657002" y="288483"/>
            <a:ext cx="4418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oc1nic subduc;n z"o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0F2B59-1C9E-3841-AB88-B4D01BCD8045}"/>
              </a:ext>
            </a:extLst>
          </p:cNvPr>
          <p:cNvSpPr/>
          <p:nvPr/>
        </p:nvSpPr>
        <p:spPr>
          <a:xfrm>
            <a:off x="3235078" y="1638818"/>
            <a:ext cx="1868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isl&amp; &gt;c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1293DC-C8F5-354D-8C7C-1C151BBB8501}"/>
              </a:ext>
            </a:extLst>
          </p:cNvPr>
          <p:cNvSpPr/>
          <p:nvPr/>
        </p:nvSpPr>
        <p:spPr>
          <a:xfrm>
            <a:off x="1903208" y="2053487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tr5*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328CC-0186-CF49-85D6-8BCF4232C0B6}"/>
              </a:ext>
            </a:extLst>
          </p:cNvPr>
          <p:cNvSpPr/>
          <p:nvPr/>
        </p:nvSpPr>
        <p:spPr>
          <a:xfrm>
            <a:off x="5007935" y="3370521"/>
            <a:ext cx="712381" cy="329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DEFA1B-78E7-924A-8764-C6C47A39C424}"/>
              </a:ext>
            </a:extLst>
          </p:cNvPr>
          <p:cNvSpPr/>
          <p:nvPr/>
        </p:nvSpPr>
        <p:spPr>
          <a:xfrm rot="1608345">
            <a:off x="3182678" y="4203406"/>
            <a:ext cx="783265" cy="38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8FDE73-1A08-8F45-9BBA-1B6559684B24}"/>
              </a:ext>
            </a:extLst>
          </p:cNvPr>
          <p:cNvSpPr/>
          <p:nvPr/>
        </p:nvSpPr>
        <p:spPr>
          <a:xfrm>
            <a:off x="5375261" y="4417459"/>
            <a:ext cx="444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⠁⠎⠞⠓⠑⠝⠕⠎⠏⠓⠑⠗⠊⠉⠀</a:t>
            </a:r>
          </a:p>
          <a:p>
            <a:r>
              <a:rPr lang="en-US" sz="2400">
                <a:latin typeface="Swell Braille" pitchFamily="49"/>
              </a:rPr>
              <a:t>⠍⠁⠝⠞⠇⠑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102BE-D9A3-E144-8D8A-68DF0A79D9F6}"/>
              </a:ext>
            </a:extLst>
          </p:cNvPr>
          <p:cNvSpPr/>
          <p:nvPr/>
        </p:nvSpPr>
        <p:spPr>
          <a:xfrm>
            <a:off x="5587436" y="1894000"/>
            <a:ext cx="3428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⠉⠕⠝⠞⠔⠢⠞⠁⠇ ⠉⠗⠥⠌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22413CFD-E8F6-0F45-A90E-B4C12EC98758}"/>
              </a:ext>
            </a:extLst>
          </p:cNvPr>
          <p:cNvSpPr/>
          <p:nvPr/>
        </p:nvSpPr>
        <p:spPr>
          <a:xfrm rot="2247029">
            <a:off x="3051544" y="4029739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89564F67-E1C2-1D41-B41A-6C7241BF892A}"/>
              </a:ext>
            </a:extLst>
          </p:cNvPr>
          <p:cNvSpPr/>
          <p:nvPr/>
        </p:nvSpPr>
        <p:spPr>
          <a:xfrm flipH="1">
            <a:off x="4667679" y="331439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AED765-160F-8F45-B83B-2182F3EEE983}"/>
              </a:ext>
            </a:extLst>
          </p:cNvPr>
          <p:cNvCxnSpPr>
            <a:cxnSpLocks/>
          </p:cNvCxnSpPr>
          <p:nvPr/>
        </p:nvCxnSpPr>
        <p:spPr>
          <a:xfrm>
            <a:off x="7286847" y="2385237"/>
            <a:ext cx="379227" cy="474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A2DDA7F-17BF-CD40-890D-D6ACE786BF5F}"/>
              </a:ext>
            </a:extLst>
          </p:cNvPr>
          <p:cNvSpPr/>
          <p:nvPr/>
        </p:nvSpPr>
        <p:spPr>
          <a:xfrm>
            <a:off x="464393" y="4647832"/>
            <a:ext cx="2941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⠁⠎⠞⠓⠲⠀⠍⠁⠝⠞⠇⠑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1C917D-E938-0C42-A0CE-4FB61519E715}"/>
              </a:ext>
            </a:extLst>
          </p:cNvPr>
          <p:cNvSpPr/>
          <p:nvPr/>
        </p:nvSpPr>
        <p:spPr>
          <a:xfrm>
            <a:off x="5929182" y="3414454"/>
            <a:ext cx="2858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Swell Braille" pitchFamily="49"/>
              </a:rPr>
              <a:t>⠇⠊⠞⠓⠕⠎⠏⠓⠑⠗⠊⠉</a:t>
            </a:r>
          </a:p>
          <a:p>
            <a:pPr algn="r"/>
            <a:r>
              <a:rPr lang="en-US" sz="2400">
                <a:latin typeface="Swell Braille" pitchFamily="49"/>
              </a:rPr>
              <a:t>   ⠍⠁⠝⠞⠇⠑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130F8-4FF2-104C-9EDC-3DD989AE7D27}"/>
              </a:ext>
            </a:extLst>
          </p:cNvPr>
          <p:cNvSpPr/>
          <p:nvPr/>
        </p:nvSpPr>
        <p:spPr>
          <a:xfrm>
            <a:off x="414669" y="3997843"/>
            <a:ext cx="2604977" cy="606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0B770F-BACE-A945-9ED5-7E1DEB8B3460}"/>
              </a:ext>
            </a:extLst>
          </p:cNvPr>
          <p:cNvSpPr/>
          <p:nvPr/>
        </p:nvSpPr>
        <p:spPr>
          <a:xfrm>
            <a:off x="425056" y="3439268"/>
            <a:ext cx="2858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⠇⠊⠞⠓⠲⠀⠍⠁⠝⠞⠇⠑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9B480C3-2CBF-8048-BEC3-841A1208A6AE}"/>
              </a:ext>
            </a:extLst>
          </p:cNvPr>
          <p:cNvSpPr/>
          <p:nvPr/>
        </p:nvSpPr>
        <p:spPr>
          <a:xfrm>
            <a:off x="404038" y="4125432"/>
            <a:ext cx="2690036" cy="361507"/>
          </a:xfrm>
          <a:custGeom>
            <a:avLst/>
            <a:gdLst>
              <a:gd name="connsiteX0" fmla="*/ 0 w 2658139"/>
              <a:gd name="connsiteY0" fmla="*/ 0 h 393404"/>
              <a:gd name="connsiteX1" fmla="*/ 1297172 w 2658139"/>
              <a:gd name="connsiteY1" fmla="*/ 21265 h 393404"/>
              <a:gd name="connsiteX2" fmla="*/ 1839432 w 2658139"/>
              <a:gd name="connsiteY2" fmla="*/ 74428 h 393404"/>
              <a:gd name="connsiteX3" fmla="*/ 2169042 w 2658139"/>
              <a:gd name="connsiteY3" fmla="*/ 148856 h 393404"/>
              <a:gd name="connsiteX4" fmla="*/ 2509283 w 2658139"/>
              <a:gd name="connsiteY4" fmla="*/ 276446 h 393404"/>
              <a:gd name="connsiteX5" fmla="*/ 2658139 w 2658139"/>
              <a:gd name="connsiteY5" fmla="*/ 393404 h 39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8139" h="393404">
                <a:moveTo>
                  <a:pt x="0" y="0"/>
                </a:moveTo>
                <a:lnTo>
                  <a:pt x="1297172" y="21265"/>
                </a:lnTo>
                <a:cubicBezTo>
                  <a:pt x="1603744" y="33670"/>
                  <a:pt x="1694120" y="53163"/>
                  <a:pt x="1839432" y="74428"/>
                </a:cubicBezTo>
                <a:cubicBezTo>
                  <a:pt x="1984744" y="95693"/>
                  <a:pt x="2057400" y="115186"/>
                  <a:pt x="2169042" y="148856"/>
                </a:cubicBezTo>
                <a:cubicBezTo>
                  <a:pt x="2280684" y="182526"/>
                  <a:pt x="2427767" y="235688"/>
                  <a:pt x="2509283" y="276446"/>
                </a:cubicBezTo>
                <a:cubicBezTo>
                  <a:pt x="2590799" y="317204"/>
                  <a:pt x="2624469" y="355304"/>
                  <a:pt x="2658139" y="393404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7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573CD63-808B-BF4B-820D-1A193E08E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4" t="29393" r="16017" b="17765"/>
          <a:stretch/>
        </p:blipFill>
        <p:spPr>
          <a:xfrm>
            <a:off x="170120" y="1743736"/>
            <a:ext cx="8912308" cy="3338625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2C0E45-FDB2-D540-A4DA-77C4E026C80D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AE1026-2B01-5D42-95B2-D18990B76729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328CC-0186-CF49-85D6-8BCF4232C0B6}"/>
              </a:ext>
            </a:extLst>
          </p:cNvPr>
          <p:cNvSpPr/>
          <p:nvPr/>
        </p:nvSpPr>
        <p:spPr>
          <a:xfrm>
            <a:off x="5007935" y="2934584"/>
            <a:ext cx="712381" cy="329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DEFA1B-78E7-924A-8764-C6C47A39C424}"/>
              </a:ext>
            </a:extLst>
          </p:cNvPr>
          <p:cNvSpPr/>
          <p:nvPr/>
        </p:nvSpPr>
        <p:spPr>
          <a:xfrm rot="1608345">
            <a:off x="3182678" y="3767469"/>
            <a:ext cx="783265" cy="38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22413CFD-E8F6-0F45-A90E-B4C12EC98758}"/>
              </a:ext>
            </a:extLst>
          </p:cNvPr>
          <p:cNvSpPr/>
          <p:nvPr/>
        </p:nvSpPr>
        <p:spPr>
          <a:xfrm rot="2247029">
            <a:off x="3051544" y="3593802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89564F67-E1C2-1D41-B41A-6C7241BF892A}"/>
              </a:ext>
            </a:extLst>
          </p:cNvPr>
          <p:cNvSpPr/>
          <p:nvPr/>
        </p:nvSpPr>
        <p:spPr>
          <a:xfrm flipH="1">
            <a:off x="4667679" y="2878461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4CE7B9-132D-2240-86C1-DA3AF812F188}"/>
              </a:ext>
            </a:extLst>
          </p:cNvPr>
          <p:cNvSpPr/>
          <p:nvPr/>
        </p:nvSpPr>
        <p:spPr>
          <a:xfrm>
            <a:off x="425302" y="3466215"/>
            <a:ext cx="2604977" cy="712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3B812A5-6F80-2D4D-B815-4FA57CCB17FA}"/>
              </a:ext>
            </a:extLst>
          </p:cNvPr>
          <p:cNvSpPr/>
          <p:nvPr/>
        </p:nvSpPr>
        <p:spPr>
          <a:xfrm>
            <a:off x="404038" y="3700130"/>
            <a:ext cx="2690036" cy="361507"/>
          </a:xfrm>
          <a:custGeom>
            <a:avLst/>
            <a:gdLst>
              <a:gd name="connsiteX0" fmla="*/ 0 w 2658139"/>
              <a:gd name="connsiteY0" fmla="*/ 0 h 393404"/>
              <a:gd name="connsiteX1" fmla="*/ 1297172 w 2658139"/>
              <a:gd name="connsiteY1" fmla="*/ 21265 h 393404"/>
              <a:gd name="connsiteX2" fmla="*/ 1839432 w 2658139"/>
              <a:gd name="connsiteY2" fmla="*/ 74428 h 393404"/>
              <a:gd name="connsiteX3" fmla="*/ 2169042 w 2658139"/>
              <a:gd name="connsiteY3" fmla="*/ 148856 h 393404"/>
              <a:gd name="connsiteX4" fmla="*/ 2509283 w 2658139"/>
              <a:gd name="connsiteY4" fmla="*/ 276446 h 393404"/>
              <a:gd name="connsiteX5" fmla="*/ 2658139 w 2658139"/>
              <a:gd name="connsiteY5" fmla="*/ 393404 h 39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8139" h="393404">
                <a:moveTo>
                  <a:pt x="0" y="0"/>
                </a:moveTo>
                <a:lnTo>
                  <a:pt x="1297172" y="21265"/>
                </a:lnTo>
                <a:cubicBezTo>
                  <a:pt x="1603744" y="33670"/>
                  <a:pt x="1694120" y="53163"/>
                  <a:pt x="1839432" y="74428"/>
                </a:cubicBezTo>
                <a:cubicBezTo>
                  <a:pt x="1984744" y="95693"/>
                  <a:pt x="2057400" y="115186"/>
                  <a:pt x="2169042" y="148856"/>
                </a:cubicBezTo>
                <a:cubicBezTo>
                  <a:pt x="2280684" y="182526"/>
                  <a:pt x="2427767" y="235688"/>
                  <a:pt x="2509283" y="276446"/>
                </a:cubicBezTo>
                <a:cubicBezTo>
                  <a:pt x="2590799" y="317204"/>
                  <a:pt x="2624469" y="355304"/>
                  <a:pt x="2658139" y="393404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900</TotalTime>
  <Words>47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27</cp:revision>
  <cp:lastPrinted>2020-01-27T22:23:03Z</cp:lastPrinted>
  <dcterms:created xsi:type="dcterms:W3CDTF">2019-12-06T02:24:42Z</dcterms:created>
  <dcterms:modified xsi:type="dcterms:W3CDTF">2021-01-08T21:07:03Z</dcterms:modified>
</cp:coreProperties>
</file>