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5" r:id="rId2"/>
    <p:sldId id="263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D2524F4-7ABE-C749-9B7D-D64C63629815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A681D-6187-5049-BAB2-1FE451A23D3D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B7B8BD-193F-3E4F-8BEE-1AB77411D333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EB52D0-33F8-024C-87B5-80A3DA90B2C6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D579D3A-D136-354C-933C-B5694FD94C18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BB84C1E-5C89-7642-A449-84EA7410E273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1763D1-CF64-0841-BA44-A07CA4DDEE1B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5AD5ED4-45CF-E040-B565-E10162AECD92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4A8D80-5A46-DF42-B1F2-3F2ABEF9682A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D6B0F4-CE64-D148-AC75-FBB4CB71B927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387440-5BD5-5942-9D60-F50DE5BD1F71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217EEA-17AA-1C46-A5EF-1D848C1C5AB9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4D50-BFDA-AE42-8990-45C1D80D67CA}"/>
              </a:ext>
            </a:extLst>
          </p:cNvPr>
          <p:cNvSpPr txBox="1"/>
          <p:nvPr/>
        </p:nvSpPr>
        <p:spPr>
          <a:xfrm>
            <a:off x="1698289" y="170475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angular unconformity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5A3528-B09A-274C-B299-E8925CA5FCEC}"/>
              </a:ext>
            </a:extLst>
          </p:cNvPr>
          <p:cNvSpPr txBox="1"/>
          <p:nvPr/>
        </p:nvSpPr>
        <p:spPr>
          <a:xfrm flipH="1">
            <a:off x="3402419" y="218207"/>
            <a:ext cx="272193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Types of Unconformities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FDE31A-32CC-3644-842A-24FB1A57D593}"/>
              </a:ext>
            </a:extLst>
          </p:cNvPr>
          <p:cNvSpPr txBox="1"/>
          <p:nvPr/>
        </p:nvSpPr>
        <p:spPr>
          <a:xfrm>
            <a:off x="6043465" y="94629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disconformity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53E82-89A5-6F48-A0E8-D2C06DE1E850}"/>
              </a:ext>
            </a:extLst>
          </p:cNvPr>
          <p:cNvSpPr txBox="1"/>
          <p:nvPr/>
        </p:nvSpPr>
        <p:spPr>
          <a:xfrm>
            <a:off x="6035754" y="385607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nonconformity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3C130-2C44-D249-999E-5D53743F1D6E}"/>
              </a:ext>
            </a:extLst>
          </p:cNvPr>
          <p:cNvSpPr txBox="1"/>
          <p:nvPr/>
        </p:nvSpPr>
        <p:spPr>
          <a:xfrm>
            <a:off x="1275907" y="5719485"/>
            <a:ext cx="474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crystalline igneous or metamorphic rock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C6163E-FCD4-D640-9DB9-FA789BD5EBFD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3955DE-0C2B-F34C-87A6-478CF6C01A8B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EE776C-E99B-BC44-AD9C-9097D64D2E01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0BAF0-F93B-BF4C-AB9D-42FEE82CFFBF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D56E93-5E7B-8548-B540-9DCA0D5178F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BB19CB-71A0-BE47-A68A-1E966401B490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4EEC58A-D6F5-1E4D-A25A-2A01F72676B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BCC04C-63A3-784E-B599-09DBD87E791D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51ECF3-3D41-D64C-8F30-15C5164B7C6A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964DFC-3737-E44F-97EF-DA2D37BD354A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6EB060-C3F2-7B49-9C72-4F05A5087706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BB7BB9-D452-0C46-9FFC-E11DD8D393F0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D8392FB-45D1-3747-944C-398B731DF1B8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B3E813-84A8-BD4E-A568-EED4C3A262B2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3BB879-8184-404C-BAB1-BB25213F8BB7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D83E3-62E0-4D42-BC49-D7170118B19A}"/>
              </a:ext>
            </a:extLst>
          </p:cNvPr>
          <p:cNvGrpSpPr/>
          <p:nvPr/>
        </p:nvGrpSpPr>
        <p:grpSpPr>
          <a:xfrm>
            <a:off x="171520" y="223278"/>
            <a:ext cx="5421215" cy="6379534"/>
            <a:chOff x="-17330" y="-882504"/>
            <a:chExt cx="5301710" cy="63795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7A8C10-7CA4-A04A-829F-112A0EF494A4}"/>
                </a:ext>
              </a:extLst>
            </p:cNvPr>
            <p:cNvGrpSpPr/>
            <p:nvPr/>
          </p:nvGrpSpPr>
          <p:grpSpPr>
            <a:xfrm>
              <a:off x="95684" y="-882504"/>
              <a:ext cx="5188696" cy="6379534"/>
              <a:chOff x="287070" y="-138224"/>
              <a:chExt cx="5188696" cy="63795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C6565D-9AA9-E049-B74D-76A6F9EC28B4}"/>
                  </a:ext>
                </a:extLst>
              </p:cNvPr>
              <p:cNvSpPr/>
              <p:nvPr/>
            </p:nvSpPr>
            <p:spPr>
              <a:xfrm rot="2707336">
                <a:off x="1687963" y="3161220"/>
                <a:ext cx="2906435" cy="991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820A90-9F11-574A-8F6D-7C7BF6F72032}"/>
                  </a:ext>
                </a:extLst>
              </p:cNvPr>
              <p:cNvSpPr/>
              <p:nvPr/>
            </p:nvSpPr>
            <p:spPr>
              <a:xfrm rot="2707336">
                <a:off x="275060" y="3630910"/>
                <a:ext cx="3776233" cy="13649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BA9439-4F2E-DE49-9EF5-12F33E492565}"/>
                  </a:ext>
                </a:extLst>
              </p:cNvPr>
              <p:cNvSpPr/>
              <p:nvPr/>
            </p:nvSpPr>
            <p:spPr>
              <a:xfrm rot="2707336">
                <a:off x="3418647" y="2426041"/>
                <a:ext cx="1668063" cy="13579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F9A534-2EC6-EF48-8AFB-AB11BC7479CD}"/>
                  </a:ext>
                </a:extLst>
              </p:cNvPr>
              <p:cNvSpPr/>
              <p:nvPr/>
            </p:nvSpPr>
            <p:spPr>
              <a:xfrm rot="2707336">
                <a:off x="406557" y="4162592"/>
                <a:ext cx="1082351" cy="496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23DEAA-06DB-B348-BFB2-2651F1B8FCC5}"/>
                  </a:ext>
                </a:extLst>
              </p:cNvPr>
              <p:cNvSpPr/>
              <p:nvPr/>
            </p:nvSpPr>
            <p:spPr>
              <a:xfrm>
                <a:off x="791341" y="1747284"/>
                <a:ext cx="3424668" cy="4919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14DC879-A93C-D947-857F-5830B74C2F4C}"/>
                  </a:ext>
                </a:extLst>
              </p:cNvPr>
              <p:cNvSpPr/>
              <p:nvPr/>
            </p:nvSpPr>
            <p:spPr>
              <a:xfrm>
                <a:off x="791341" y="2596216"/>
                <a:ext cx="3443962" cy="607758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523EBB-F8EF-864F-AA0C-0FA155BA4D31}"/>
                  </a:ext>
                </a:extLst>
              </p:cNvPr>
              <p:cNvSpPr/>
              <p:nvPr/>
            </p:nvSpPr>
            <p:spPr>
              <a:xfrm>
                <a:off x="791341" y="2213553"/>
                <a:ext cx="3424668" cy="5756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E9B9F11-9CD8-C940-ACE3-1525977E27F4}"/>
                  </a:ext>
                </a:extLst>
              </p:cNvPr>
              <p:cNvSpPr/>
              <p:nvPr/>
            </p:nvSpPr>
            <p:spPr>
              <a:xfrm>
                <a:off x="781695" y="3078563"/>
                <a:ext cx="3424668" cy="130307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F7880-57A7-1241-8D41-189CE1662B2F}"/>
                  </a:ext>
                </a:extLst>
              </p:cNvPr>
              <p:cNvSpPr/>
              <p:nvPr/>
            </p:nvSpPr>
            <p:spPr>
              <a:xfrm>
                <a:off x="4221124" y="1573618"/>
                <a:ext cx="1254642" cy="4667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222506-3CA5-1348-A05F-68A3FE5904E2}"/>
                  </a:ext>
                </a:extLst>
              </p:cNvPr>
              <p:cNvSpPr/>
              <p:nvPr/>
            </p:nvSpPr>
            <p:spPr>
              <a:xfrm>
                <a:off x="287070" y="-138224"/>
                <a:ext cx="492649" cy="6379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41B9ED-7D7B-F044-B67D-79DD6C99E612}"/>
                  </a:ext>
                </a:extLst>
              </p:cNvPr>
              <p:cNvSpPr/>
              <p:nvPr/>
            </p:nvSpPr>
            <p:spPr>
              <a:xfrm rot="5400000">
                <a:off x="1931580" y="2895599"/>
                <a:ext cx="1605519" cy="4681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8270AE-13A9-9A48-BFC4-B91D35784D5A}"/>
                  </a:ext>
                </a:extLst>
              </p:cNvPr>
              <p:cNvSpPr/>
              <p:nvPr/>
            </p:nvSpPr>
            <p:spPr>
              <a:xfrm>
                <a:off x="786809" y="1743740"/>
                <a:ext cx="3434317" cy="26794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0FE428-822F-5B40-BB6D-7C945919C8F1}"/>
                </a:ext>
              </a:extLst>
            </p:cNvPr>
            <p:cNvSpPr txBox="1"/>
            <p:nvPr/>
          </p:nvSpPr>
          <p:spPr>
            <a:xfrm>
              <a:off x="-17330" y="407580"/>
              <a:ext cx="4538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⠁⠝⠛⠥⠇⠁⠗⠀⠥⠝⠉⠕⠝⠋⠕⠗⠍⠊⠞⠽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754373" y="250103"/>
            <a:ext cx="6039294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⠠⠞⠽⠏⠑⠎⠀⠕⠋⠀⠠⠥⠝⠉⠕⠝⠋⠕⠗⠍⠊⠞⠊⠑⠎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510463-FE83-2942-B716-58E8B1A7F95F}"/>
              </a:ext>
            </a:extLst>
          </p:cNvPr>
          <p:cNvGrpSpPr/>
          <p:nvPr/>
        </p:nvGrpSpPr>
        <p:grpSpPr>
          <a:xfrm>
            <a:off x="4903583" y="786811"/>
            <a:ext cx="3453608" cy="2810540"/>
            <a:chOff x="4573974" y="3721397"/>
            <a:chExt cx="3453608" cy="28105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C6CF0A-1EA4-7F41-9ADB-72AE228FA24C}"/>
                </a:ext>
              </a:extLst>
            </p:cNvPr>
            <p:cNvGrpSpPr/>
            <p:nvPr/>
          </p:nvGrpSpPr>
          <p:grpSpPr>
            <a:xfrm>
              <a:off x="4573974" y="4242393"/>
              <a:ext cx="3453608" cy="2289544"/>
              <a:chOff x="4837815" y="3763925"/>
              <a:chExt cx="3806455" cy="25234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E9FA3-67C9-234F-B93C-A2C95EE2A71C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DF8F023-ED4C-2849-BCA3-76D81FF277B2}"/>
                  </a:ext>
                </a:extLst>
              </p:cNvPr>
              <p:cNvSpPr/>
              <p:nvPr/>
            </p:nvSpPr>
            <p:spPr>
              <a:xfrm>
                <a:off x="4848447" y="5224131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6D5579-1F5A-8240-AA09-97D4DB5A25B3}"/>
                  </a:ext>
                </a:extLst>
              </p:cNvPr>
              <p:cNvSpPr/>
              <p:nvPr/>
            </p:nvSpPr>
            <p:spPr>
              <a:xfrm>
                <a:off x="4848447" y="57451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48B4DB2-BF6C-3C49-AD1A-EB4BF7979A63}"/>
                  </a:ext>
                </a:extLst>
              </p:cNvPr>
              <p:cNvSpPr/>
              <p:nvPr/>
            </p:nvSpPr>
            <p:spPr>
              <a:xfrm>
                <a:off x="4848447" y="469959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BB60DE-CC78-954F-986B-84839886515B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6344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299F80-B05C-EC45-8A0A-1EE338B947D3}"/>
                  </a:ext>
                </a:extLst>
              </p:cNvPr>
              <p:cNvSpPr/>
              <p:nvPr/>
            </p:nvSpPr>
            <p:spPr>
              <a:xfrm>
                <a:off x="4837815" y="5231217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588D7D-03F5-324C-AB1E-EAD8CF26CD56}"/>
                </a:ext>
              </a:extLst>
            </p:cNvPr>
            <p:cNvSpPr txBox="1"/>
            <p:nvPr/>
          </p:nvSpPr>
          <p:spPr>
            <a:xfrm>
              <a:off x="4720857" y="3721397"/>
              <a:ext cx="3081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⠙⠊⠎⠉⠕⠝⠋⠕⠗⠍⠊⠞⠽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4C377-306F-8E46-A238-3D0B72C9A238}"/>
              </a:ext>
            </a:extLst>
          </p:cNvPr>
          <p:cNvGrpSpPr/>
          <p:nvPr/>
        </p:nvGrpSpPr>
        <p:grpSpPr>
          <a:xfrm>
            <a:off x="4960288" y="3760382"/>
            <a:ext cx="3453608" cy="2853068"/>
            <a:chOff x="4822065" y="474923"/>
            <a:chExt cx="3453608" cy="285306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7F796B6-4524-EE49-A4F8-AD35D206D0DA}"/>
                </a:ext>
              </a:extLst>
            </p:cNvPr>
            <p:cNvGrpSpPr/>
            <p:nvPr/>
          </p:nvGrpSpPr>
          <p:grpSpPr>
            <a:xfrm>
              <a:off x="4822065" y="971108"/>
              <a:ext cx="3453608" cy="2356883"/>
              <a:chOff x="4837815" y="3763925"/>
              <a:chExt cx="3806455" cy="259767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E2FB13-6719-E641-817D-4A10CF4D15FF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A39066F-3CBF-104A-93AC-8340686C96DF}"/>
                  </a:ext>
                </a:extLst>
              </p:cNvPr>
              <p:cNvSpPr/>
              <p:nvPr/>
            </p:nvSpPr>
            <p:spPr>
              <a:xfrm>
                <a:off x="4848447" y="4931904"/>
                <a:ext cx="3774558" cy="1429700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9B1A559-376F-BA4E-9729-F425E88C450B}"/>
                  </a:ext>
                </a:extLst>
              </p:cNvPr>
              <p:cNvSpPr/>
              <p:nvPr/>
            </p:nvSpPr>
            <p:spPr>
              <a:xfrm>
                <a:off x="4848447" y="451208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8EFDD7A-D979-D344-90ED-FABEB9E55E09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5134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A3B10FF-CC9A-804B-B838-ECC51C5B0FF4}"/>
                  </a:ext>
                </a:extLst>
              </p:cNvPr>
              <p:cNvSpPr/>
              <p:nvPr/>
            </p:nvSpPr>
            <p:spPr>
              <a:xfrm>
                <a:off x="4837815" y="5020275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5FDA3C-D5CE-B24E-9171-40E5883A50CB}"/>
                </a:ext>
              </a:extLst>
            </p:cNvPr>
            <p:cNvSpPr txBox="1"/>
            <p:nvPr/>
          </p:nvSpPr>
          <p:spPr>
            <a:xfrm>
              <a:off x="5046926" y="474923"/>
              <a:ext cx="3081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⠝⠕⠝⠉⠕⠝⠋⠕⠗⠍⠊⠞⠽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2098B2-7685-6642-9D11-23C7C6C9491A}"/>
              </a:ext>
            </a:extLst>
          </p:cNvPr>
          <p:cNvSpPr txBox="1"/>
          <p:nvPr/>
        </p:nvSpPr>
        <p:spPr>
          <a:xfrm>
            <a:off x="255192" y="5742732"/>
            <a:ext cx="44444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⠉⠗⠽⠌⠁⠇⠇⠔⠑⠀⠊⠛⠝⠑⠳⠎⠀⠕⠗⠀⠍⠑⠞⠁⠍⠕⠗⠏⠓⠊⠉⠀⠗⠕⠉⠅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29AD9E-DBCF-5543-876E-649D3FAA8F54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97A8C10-7CA4-A04A-829F-112A0EF494A4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C6565D-9AA9-E049-B74D-76A6F9EC28B4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820A90-9F11-574A-8F6D-7C7BF6F72032}"/>
                </a:ext>
              </a:extLst>
            </p:cNvPr>
            <p:cNvSpPr/>
            <p:nvPr/>
          </p:nvSpPr>
          <p:spPr>
            <a:xfrm rot="2707336">
              <a:off x="275060" y="3630910"/>
              <a:ext cx="3776233" cy="136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BA9439-4F2E-DE49-9EF5-12F33E492565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F9A534-2EC6-EF48-8AFB-AB11BC7479CD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23DEAA-06DB-B348-BFB2-2651F1B8FCC5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14DC879-A93C-D947-857F-5830B74C2F4C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523EBB-F8EF-864F-AA0C-0FA155BA4D31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E9B9F11-9CD8-C940-ACE3-1525977E27F4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7F7880-57A7-1241-8D41-189CE1662B2F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222506-3CA5-1348-A05F-68A3FE5904E2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41B9ED-7D7B-F044-B67D-79DD6C99E612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8270AE-13A9-9A48-BFC4-B91D35784D5A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6CF0A-1EA4-7F41-9ADB-72AE228FA24C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AE9FA3-67C9-234F-B93C-A2C95EE2A71C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F8F023-ED4C-2849-BCA3-76D81FF277B2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D5579-1F5A-8240-AA09-97D4DB5A25B3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48B4DB2-BF6C-3C49-AD1A-EB4BF7979A6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BB60DE-CC78-954F-986B-84839886515B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299F80-B05C-EC45-8A0A-1EE338B947D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F796B6-4524-EE49-A4F8-AD35D206D0DA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E2FB13-6719-E641-817D-4A10CF4D15FF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39066F-3CBF-104A-93AC-8340686C96DF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9B1A559-376F-BA4E-9729-F425E88C450B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EFDD7A-D979-D344-90ED-FABEB9E55E09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3B10FF-CC9A-804B-B838-ECC51C5B0FF4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48413E-B6EE-8246-B4D8-21126FAF8FC9}"/>
              </a:ext>
            </a:extLst>
          </p:cNvPr>
          <p:cNvSpPr/>
          <p:nvPr/>
        </p:nvSpPr>
        <p:spPr>
          <a:xfrm>
            <a:off x="2254102" y="6188149"/>
            <a:ext cx="1765005" cy="489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1009</TotalTime>
  <Words>20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63</cp:revision>
  <cp:lastPrinted>2020-01-30T16:56:30Z</cp:lastPrinted>
  <dcterms:created xsi:type="dcterms:W3CDTF">2019-12-06T02:24:42Z</dcterms:created>
  <dcterms:modified xsi:type="dcterms:W3CDTF">2021-01-08T02:32:55Z</dcterms:modified>
</cp:coreProperties>
</file>