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6" r:id="rId2"/>
    <p:sldId id="265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083453" y="186309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Fault Types</a:t>
            </a:r>
          </a:p>
        </p:txBody>
      </p:sp>
      <p:pic>
        <p:nvPicPr>
          <p:cNvPr id="45" name="Picture 44" descr="A picture containing table, game&#10;&#10;Description automatically generated">
            <a:extLst>
              <a:ext uri="{FF2B5EF4-FFF2-40B4-BE49-F238E27FC236}">
                <a16:creationId xmlns:a16="http://schemas.microsoft.com/office/drawing/2014/main" id="{B7445569-6DB7-564D-9562-E999CF98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91" y="1079407"/>
            <a:ext cx="7060428" cy="57785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BED9B32-90E6-F341-8E14-DC0E4970871A}"/>
              </a:ext>
            </a:extLst>
          </p:cNvPr>
          <p:cNvSpPr txBox="1"/>
          <p:nvPr/>
        </p:nvSpPr>
        <p:spPr>
          <a:xfrm>
            <a:off x="1052625" y="1244006"/>
            <a:ext cx="152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normal fault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D3108E-0C93-5649-88D4-6F2DF8DFF2F8}"/>
              </a:ext>
            </a:extLst>
          </p:cNvPr>
          <p:cNvSpPr txBox="1"/>
          <p:nvPr/>
        </p:nvSpPr>
        <p:spPr>
          <a:xfrm>
            <a:off x="1112312" y="412897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reverse fault</a:t>
            </a:r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083453" y="186309"/>
            <a:ext cx="3381153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⠠⠋⠁⠥⠇⠞⠀⠠⠞⠽⠏⠑⠎</a:t>
            </a:r>
          </a:p>
        </p:txBody>
      </p:sp>
      <p:pic>
        <p:nvPicPr>
          <p:cNvPr id="3" name="Picture 2" descr="A picture containing table, game&#10;&#10;Description automatically generated">
            <a:extLst>
              <a:ext uri="{FF2B5EF4-FFF2-40B4-BE49-F238E27FC236}">
                <a16:creationId xmlns:a16="http://schemas.microsoft.com/office/drawing/2014/main" id="{7FD31F62-4D69-5D43-8473-41C09524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91" y="1079407"/>
            <a:ext cx="7060428" cy="57785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BED9B32-90E6-F341-8E14-DC0E4970871A}"/>
              </a:ext>
            </a:extLst>
          </p:cNvPr>
          <p:cNvSpPr txBox="1"/>
          <p:nvPr/>
        </p:nvSpPr>
        <p:spPr>
          <a:xfrm>
            <a:off x="186077" y="1265273"/>
            <a:ext cx="292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⠝⠕⠗⠍⠁⠇⠀⠋⠁⠥⠇⠞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D3108E-0C93-5649-88D4-6F2DF8DFF2F8}"/>
              </a:ext>
            </a:extLst>
          </p:cNvPr>
          <p:cNvSpPr txBox="1"/>
          <p:nvPr/>
        </p:nvSpPr>
        <p:spPr>
          <a:xfrm>
            <a:off x="245765" y="4150241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⠗⠑⠧⠑⠗⠎⠑⠀⠋⠁⠥⠇⠞</a:t>
            </a:r>
          </a:p>
        </p:txBody>
      </p:sp>
    </p:spTree>
    <p:extLst>
      <p:ext uri="{BB962C8B-B14F-4D97-AF65-F5344CB8AC3E}">
        <p14:creationId xmlns:p14="http://schemas.microsoft.com/office/powerpoint/2010/main" val="1480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45" name="Picture 44" descr="A picture containing table, game&#10;&#10;Description automatically generated">
            <a:extLst>
              <a:ext uri="{FF2B5EF4-FFF2-40B4-BE49-F238E27FC236}">
                <a16:creationId xmlns:a16="http://schemas.microsoft.com/office/drawing/2014/main" id="{B7445569-6DB7-564D-9562-E999CF98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9" y="590309"/>
            <a:ext cx="7060428" cy="57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8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1063</TotalTime>
  <Words>12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70</cp:revision>
  <cp:lastPrinted>2020-01-30T18:00:24Z</cp:lastPrinted>
  <dcterms:created xsi:type="dcterms:W3CDTF">2019-12-06T02:24:42Z</dcterms:created>
  <dcterms:modified xsi:type="dcterms:W3CDTF">2021-01-08T22:08:47Z</dcterms:modified>
</cp:coreProperties>
</file>