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9" r:id="rId2"/>
    <p:sldId id="266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94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1/8/21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194D73-4732-D74A-B39B-956C0E69FAEC}"/>
              </a:ext>
            </a:extLst>
          </p:cNvPr>
          <p:cNvSpPr txBox="1"/>
          <p:nvPr/>
        </p:nvSpPr>
        <p:spPr>
          <a:xfrm flipH="1">
            <a:off x="2862996" y="328974"/>
            <a:ext cx="3381153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Passive Continental Margin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542E80-532F-9B42-8D61-C1291516F753}"/>
              </a:ext>
            </a:extLst>
          </p:cNvPr>
          <p:cNvSpPr txBox="1"/>
          <p:nvPr/>
        </p:nvSpPr>
        <p:spPr>
          <a:xfrm>
            <a:off x="1948928" y="1318440"/>
            <a:ext cx="119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continent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3663A2-1FAA-084D-97D6-DE431BA25103}"/>
              </a:ext>
            </a:extLst>
          </p:cNvPr>
          <p:cNvSpPr txBox="1"/>
          <p:nvPr/>
        </p:nvSpPr>
        <p:spPr>
          <a:xfrm>
            <a:off x="4217206" y="1290086"/>
            <a:ext cx="1800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continental shelf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138988-0126-DB40-A325-488A6C1F9320}"/>
              </a:ext>
            </a:extLst>
          </p:cNvPr>
          <p:cNvSpPr/>
          <p:nvPr/>
        </p:nvSpPr>
        <p:spPr>
          <a:xfrm>
            <a:off x="4199860" y="6519015"/>
            <a:ext cx="49441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Fig. 4.2 (a) in Marshak, 2019</a:t>
            </a:r>
            <a:r>
              <a:rPr lang="en-US" sz="1000" b="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Earth: Portrait of a Planet, 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6th edition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78168665-ED52-5E4C-BCC8-509A1891F2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19" t="20155" r="12022" b="12558"/>
          <a:stretch/>
        </p:blipFill>
        <p:spPr>
          <a:xfrm>
            <a:off x="1169575" y="1679945"/>
            <a:ext cx="6949577" cy="4912242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5F9140-B1B7-1B48-A1F5-CEAE8176EF2B}"/>
              </a:ext>
            </a:extLst>
          </p:cNvPr>
          <p:cNvCxnSpPr>
            <a:cxnSpLocks/>
          </p:cNvCxnSpPr>
          <p:nvPr/>
        </p:nvCxnSpPr>
        <p:spPr>
          <a:xfrm>
            <a:off x="1467289" y="1676707"/>
            <a:ext cx="2009554" cy="1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A6F2ED-8581-304F-B4B8-8AC62DA5C505}"/>
              </a:ext>
            </a:extLst>
          </p:cNvPr>
          <p:cNvCxnSpPr>
            <a:cxnSpLocks/>
          </p:cNvCxnSpPr>
          <p:nvPr/>
        </p:nvCxnSpPr>
        <p:spPr>
          <a:xfrm flipH="1">
            <a:off x="3455578" y="1679944"/>
            <a:ext cx="322166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>
            <a:extLst>
              <a:ext uri="{FF2B5EF4-FFF2-40B4-BE49-F238E27FC236}">
                <a16:creationId xmlns:a16="http://schemas.microsoft.com/office/drawing/2014/main" id="{1AB4CC18-CCF7-B742-A66A-10A2B66E7C6C}"/>
              </a:ext>
            </a:extLst>
          </p:cNvPr>
          <p:cNvSpPr/>
          <p:nvPr/>
        </p:nvSpPr>
        <p:spPr>
          <a:xfrm>
            <a:off x="1084522" y="2062715"/>
            <a:ext cx="255182" cy="3838353"/>
          </a:xfrm>
          <a:prstGeom prst="leftBrace">
            <a:avLst>
              <a:gd name="adj1" fmla="val 40591"/>
              <a:gd name="adj2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97AD9D37-4CB4-6848-9017-59906EC1A37C}"/>
              </a:ext>
            </a:extLst>
          </p:cNvPr>
          <p:cNvSpPr/>
          <p:nvPr/>
        </p:nvSpPr>
        <p:spPr>
          <a:xfrm rot="10800000">
            <a:off x="8009862" y="2502192"/>
            <a:ext cx="255182" cy="2367519"/>
          </a:xfrm>
          <a:prstGeom prst="leftBrace">
            <a:avLst>
              <a:gd name="adj1" fmla="val 40591"/>
              <a:gd name="adj2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3A8C60-7A4A-4B4D-B1EF-654CC5ECE909}"/>
              </a:ext>
            </a:extLst>
          </p:cNvPr>
          <p:cNvSpPr txBox="1"/>
          <p:nvPr/>
        </p:nvSpPr>
        <p:spPr>
          <a:xfrm>
            <a:off x="2039130" y="4224671"/>
            <a:ext cx="167706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lithospheric mantle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39EEA4-2E62-DE43-BDA3-97793C3301F9}"/>
              </a:ext>
            </a:extLst>
          </p:cNvPr>
          <p:cNvSpPr txBox="1"/>
          <p:nvPr/>
        </p:nvSpPr>
        <p:spPr>
          <a:xfrm>
            <a:off x="1860694" y="2445488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continental crust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EA184A-D91C-DE44-8074-C243F0974C51}"/>
              </a:ext>
            </a:extLst>
          </p:cNvPr>
          <p:cNvSpPr txBox="1"/>
          <p:nvPr/>
        </p:nvSpPr>
        <p:spPr>
          <a:xfrm>
            <a:off x="1566528" y="312951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Moho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101B18-90D2-E04A-9B67-F8BAFF479EA1}"/>
              </a:ext>
            </a:extLst>
          </p:cNvPr>
          <p:cNvSpPr txBox="1"/>
          <p:nvPr/>
        </p:nvSpPr>
        <p:spPr>
          <a:xfrm>
            <a:off x="5114589" y="5656521"/>
            <a:ext cx="232894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asthenospheric mantle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75613A-5062-0F47-B082-237CFA93A0B2}"/>
              </a:ext>
            </a:extLst>
          </p:cNvPr>
          <p:cNvSpPr txBox="1"/>
          <p:nvPr/>
        </p:nvSpPr>
        <p:spPr>
          <a:xfrm>
            <a:off x="7201412" y="1212113"/>
            <a:ext cx="108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oceanic crust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3019BA-DBDB-8F4B-8296-E56608BC67E2}"/>
              </a:ext>
            </a:extLst>
          </p:cNvPr>
          <p:cNvSpPr txBox="1"/>
          <p:nvPr/>
        </p:nvSpPr>
        <p:spPr>
          <a:xfrm rot="16200000">
            <a:off x="-357475" y="3763630"/>
            <a:ext cx="2391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continental lithosphere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971167-E899-C540-82E1-55E86D188201}"/>
              </a:ext>
            </a:extLst>
          </p:cNvPr>
          <p:cNvSpPr txBox="1"/>
          <p:nvPr/>
        </p:nvSpPr>
        <p:spPr>
          <a:xfrm rot="5400000">
            <a:off x="7301511" y="3788438"/>
            <a:ext cx="2391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oceanic lithosphere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449CEC-3E23-D74D-928F-9854A24A8B02}"/>
              </a:ext>
            </a:extLst>
          </p:cNvPr>
          <p:cNvCxnSpPr/>
          <p:nvPr/>
        </p:nvCxnSpPr>
        <p:spPr>
          <a:xfrm>
            <a:off x="6762307" y="2466753"/>
            <a:ext cx="0" cy="3934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441EBEE-53FF-9A4A-AD88-2F317E946C55}"/>
              </a:ext>
            </a:extLst>
          </p:cNvPr>
          <p:cNvSpPr/>
          <p:nvPr/>
        </p:nvSpPr>
        <p:spPr>
          <a:xfrm>
            <a:off x="6741042" y="2456121"/>
            <a:ext cx="1148316" cy="3827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0D0675-ABC4-6143-8001-9AD2288A7768}"/>
              </a:ext>
            </a:extLst>
          </p:cNvPr>
          <p:cNvCxnSpPr>
            <a:cxnSpLocks/>
          </p:cNvCxnSpPr>
          <p:nvPr/>
        </p:nvCxnSpPr>
        <p:spPr>
          <a:xfrm flipH="1">
            <a:off x="7325833" y="1736651"/>
            <a:ext cx="184297" cy="698205"/>
          </a:xfrm>
          <a:prstGeom prst="straightConnector1">
            <a:avLst/>
          </a:prstGeom>
          <a:ln w="2222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F6B61E-62E3-E54A-A354-660536FBD2E7}"/>
              </a:ext>
            </a:extLst>
          </p:cNvPr>
          <p:cNvCxnSpPr/>
          <p:nvPr/>
        </p:nvCxnSpPr>
        <p:spPr>
          <a:xfrm>
            <a:off x="6911163" y="2445488"/>
            <a:ext cx="0" cy="4146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12A82F-C029-8E4B-B653-B5844152B2D0}"/>
              </a:ext>
            </a:extLst>
          </p:cNvPr>
          <p:cNvCxnSpPr>
            <a:cxnSpLocks/>
          </p:cNvCxnSpPr>
          <p:nvPr/>
        </p:nvCxnSpPr>
        <p:spPr>
          <a:xfrm>
            <a:off x="7084829" y="2459660"/>
            <a:ext cx="0" cy="4004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D35B9B-6C58-AD45-B0EE-F9E0533B079D}"/>
              </a:ext>
            </a:extLst>
          </p:cNvPr>
          <p:cNvCxnSpPr>
            <a:cxnSpLocks/>
          </p:cNvCxnSpPr>
          <p:nvPr/>
        </p:nvCxnSpPr>
        <p:spPr>
          <a:xfrm>
            <a:off x="7265578" y="2459661"/>
            <a:ext cx="0" cy="3792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A0A1AEC-337F-B24B-BC64-56A25A3D64AF}"/>
              </a:ext>
            </a:extLst>
          </p:cNvPr>
          <p:cNvCxnSpPr/>
          <p:nvPr/>
        </p:nvCxnSpPr>
        <p:spPr>
          <a:xfrm>
            <a:off x="7435698" y="2438397"/>
            <a:ext cx="0" cy="4146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A65FE2-F3CA-034E-981C-7CE21B84B815}"/>
              </a:ext>
            </a:extLst>
          </p:cNvPr>
          <p:cNvCxnSpPr>
            <a:cxnSpLocks/>
          </p:cNvCxnSpPr>
          <p:nvPr/>
        </p:nvCxnSpPr>
        <p:spPr>
          <a:xfrm>
            <a:off x="7609364" y="2452569"/>
            <a:ext cx="0" cy="3969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9AE234-7FA5-FE4E-9E9B-7564CF3DC132}"/>
              </a:ext>
            </a:extLst>
          </p:cNvPr>
          <p:cNvCxnSpPr/>
          <p:nvPr/>
        </p:nvCxnSpPr>
        <p:spPr>
          <a:xfrm>
            <a:off x="7765317" y="2449029"/>
            <a:ext cx="0" cy="4146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41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465C966-322F-884E-BAEF-96DC65323D81}"/>
              </a:ext>
            </a:extLst>
          </p:cNvPr>
          <p:cNvSpPr txBox="1"/>
          <p:nvPr/>
        </p:nvSpPr>
        <p:spPr>
          <a:xfrm flipH="1">
            <a:off x="1562987" y="318341"/>
            <a:ext cx="6124352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⠠⠓⠁⠇⠊⠞⠑⠀⠠⠉⠗⠽⠌⠁⠇⠀⠠⠌⠗⠥⠉⠞⠥⠗⠑</a:t>
            </a:r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E3C248E-3C8B-434E-AABA-375C81F74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19" t="20155" r="12022" b="12558"/>
          <a:stretch/>
        </p:blipFill>
        <p:spPr>
          <a:xfrm>
            <a:off x="1169575" y="1679945"/>
            <a:ext cx="6949577" cy="491224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71F6DDC-5180-9247-895A-E5B035A2B080}"/>
              </a:ext>
            </a:extLst>
          </p:cNvPr>
          <p:cNvSpPr txBox="1"/>
          <p:nvPr/>
        </p:nvSpPr>
        <p:spPr>
          <a:xfrm>
            <a:off x="1520449" y="2509284"/>
            <a:ext cx="3304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⠉⠕⠝⠞⠔⠢⠞⠁⠇⠀⠉⠗⠥⠌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C929E7-068E-3640-9999-C9F9E900F4B7}"/>
              </a:ext>
            </a:extLst>
          </p:cNvPr>
          <p:cNvSpPr txBox="1"/>
          <p:nvPr/>
        </p:nvSpPr>
        <p:spPr>
          <a:xfrm>
            <a:off x="1407035" y="3023192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⠠⠍⠕⠓⠕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6D2001-0E42-C742-8E9E-061497C40387}"/>
              </a:ext>
            </a:extLst>
          </p:cNvPr>
          <p:cNvSpPr txBox="1"/>
          <p:nvPr/>
        </p:nvSpPr>
        <p:spPr>
          <a:xfrm>
            <a:off x="7414061" y="1095155"/>
            <a:ext cx="1857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⠕⠉⠂⠝⠊⠉⠀⠉⠗⠥⠌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23DB62-B483-2F41-98A5-49A0CA6343FF}"/>
              </a:ext>
            </a:extLst>
          </p:cNvPr>
          <p:cNvSpPr txBox="1"/>
          <p:nvPr/>
        </p:nvSpPr>
        <p:spPr>
          <a:xfrm>
            <a:off x="1800440" y="4043918"/>
            <a:ext cx="44181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⠇⠊⠞⠓⠕⠎⠏⠓⠑⠗⠊⠉⠀⠍⠁⠝⠞⠇⠑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130094-6890-5447-AD94-132E489AF949}"/>
              </a:ext>
            </a:extLst>
          </p:cNvPr>
          <p:cNvSpPr txBox="1"/>
          <p:nvPr/>
        </p:nvSpPr>
        <p:spPr>
          <a:xfrm>
            <a:off x="1598049" y="1137686"/>
            <a:ext cx="1931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⠉⠕⠝⠞⠔⠢⠞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7D6E93D-14CE-9E48-B53A-D9008D8CF91C}"/>
              </a:ext>
            </a:extLst>
          </p:cNvPr>
          <p:cNvCxnSpPr>
            <a:cxnSpLocks/>
          </p:cNvCxnSpPr>
          <p:nvPr/>
        </p:nvCxnSpPr>
        <p:spPr>
          <a:xfrm>
            <a:off x="1467289" y="1676707"/>
            <a:ext cx="2009554" cy="1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0072D0A-028C-0E46-B873-A680C9D5AA8F}"/>
              </a:ext>
            </a:extLst>
          </p:cNvPr>
          <p:cNvSpPr txBox="1"/>
          <p:nvPr/>
        </p:nvSpPr>
        <p:spPr>
          <a:xfrm>
            <a:off x="3589882" y="1162495"/>
            <a:ext cx="3427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⠉⠕⠝⠞⠔⠢⠞⠁⠇⠀⠩⠑⠇⠋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DB0543-440E-AB41-B522-D377E86B78D2}"/>
              </a:ext>
            </a:extLst>
          </p:cNvPr>
          <p:cNvCxnSpPr>
            <a:cxnSpLocks/>
          </p:cNvCxnSpPr>
          <p:nvPr/>
        </p:nvCxnSpPr>
        <p:spPr>
          <a:xfrm flipH="1">
            <a:off x="3455578" y="1679944"/>
            <a:ext cx="322166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>
            <a:extLst>
              <a:ext uri="{FF2B5EF4-FFF2-40B4-BE49-F238E27FC236}">
                <a16:creationId xmlns:a16="http://schemas.microsoft.com/office/drawing/2014/main" id="{50549741-1796-D240-9947-7291D5C588C1}"/>
              </a:ext>
            </a:extLst>
          </p:cNvPr>
          <p:cNvSpPr/>
          <p:nvPr/>
        </p:nvSpPr>
        <p:spPr>
          <a:xfrm>
            <a:off x="1084522" y="2062715"/>
            <a:ext cx="255182" cy="3838353"/>
          </a:xfrm>
          <a:prstGeom prst="leftBrace">
            <a:avLst>
              <a:gd name="adj1" fmla="val 40591"/>
              <a:gd name="adj2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eft Brace 73">
            <a:extLst>
              <a:ext uri="{FF2B5EF4-FFF2-40B4-BE49-F238E27FC236}">
                <a16:creationId xmlns:a16="http://schemas.microsoft.com/office/drawing/2014/main" id="{032FBBA6-A626-FF4D-92A9-DCE2A642B741}"/>
              </a:ext>
            </a:extLst>
          </p:cNvPr>
          <p:cNvSpPr/>
          <p:nvPr/>
        </p:nvSpPr>
        <p:spPr>
          <a:xfrm rot="10800000">
            <a:off x="8009862" y="2502192"/>
            <a:ext cx="255182" cy="2367519"/>
          </a:xfrm>
          <a:prstGeom prst="leftBrace">
            <a:avLst>
              <a:gd name="adj1" fmla="val 40591"/>
              <a:gd name="adj2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F2CD7E-D962-7C40-AA13-DC3992CEAFE0}"/>
              </a:ext>
            </a:extLst>
          </p:cNvPr>
          <p:cNvSpPr/>
          <p:nvPr/>
        </p:nvSpPr>
        <p:spPr>
          <a:xfrm rot="16200000">
            <a:off x="-1913092" y="3621853"/>
            <a:ext cx="5309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⠉⠕⠝⠞⠊⠝⠑⠝⠞⠁⠇⠀⠇⠊⠞⠓⠕⠎⠏⠓⠑⠗⠑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AAF3DF-914B-024A-B260-8DEBF7B9EA60}"/>
              </a:ext>
            </a:extLst>
          </p:cNvPr>
          <p:cNvSpPr/>
          <p:nvPr/>
        </p:nvSpPr>
        <p:spPr>
          <a:xfrm rot="5400000">
            <a:off x="6396731" y="4104169"/>
            <a:ext cx="4418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⠕⠉⠑⠁⠝⠊⠉⠀⠇⠊⠞⠓⠕⠎⠏⠓⠑⠗⠑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B1A61E-A8F2-D941-817C-7839DC681B9D}"/>
              </a:ext>
            </a:extLst>
          </p:cNvPr>
          <p:cNvCxnSpPr/>
          <p:nvPr/>
        </p:nvCxnSpPr>
        <p:spPr>
          <a:xfrm>
            <a:off x="6762307" y="2466753"/>
            <a:ext cx="0" cy="3934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60D175F-5D07-A642-9B01-8FE0CB249D6A}"/>
              </a:ext>
            </a:extLst>
          </p:cNvPr>
          <p:cNvSpPr/>
          <p:nvPr/>
        </p:nvSpPr>
        <p:spPr>
          <a:xfrm>
            <a:off x="6741042" y="2456121"/>
            <a:ext cx="1148316" cy="3827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8787FD-F267-FC44-AC09-8FA3CDE589A0}"/>
              </a:ext>
            </a:extLst>
          </p:cNvPr>
          <p:cNvCxnSpPr>
            <a:cxnSpLocks/>
          </p:cNvCxnSpPr>
          <p:nvPr/>
        </p:nvCxnSpPr>
        <p:spPr>
          <a:xfrm flipH="1">
            <a:off x="7325833" y="1736651"/>
            <a:ext cx="184297" cy="698205"/>
          </a:xfrm>
          <a:prstGeom prst="straightConnector1">
            <a:avLst/>
          </a:prstGeom>
          <a:ln w="2222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C33FA9-5287-6C44-9ADA-EFA55DF133F3}"/>
              </a:ext>
            </a:extLst>
          </p:cNvPr>
          <p:cNvCxnSpPr/>
          <p:nvPr/>
        </p:nvCxnSpPr>
        <p:spPr>
          <a:xfrm>
            <a:off x="6911163" y="2445488"/>
            <a:ext cx="0" cy="4146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8C0483-0216-024E-A3D9-EFE91482A8D0}"/>
              </a:ext>
            </a:extLst>
          </p:cNvPr>
          <p:cNvCxnSpPr>
            <a:cxnSpLocks/>
          </p:cNvCxnSpPr>
          <p:nvPr/>
        </p:nvCxnSpPr>
        <p:spPr>
          <a:xfrm>
            <a:off x="7084829" y="2459660"/>
            <a:ext cx="0" cy="4004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727E08-83B2-7A4C-A382-21BC6A88937F}"/>
              </a:ext>
            </a:extLst>
          </p:cNvPr>
          <p:cNvCxnSpPr>
            <a:cxnSpLocks/>
          </p:cNvCxnSpPr>
          <p:nvPr/>
        </p:nvCxnSpPr>
        <p:spPr>
          <a:xfrm>
            <a:off x="7265578" y="2459661"/>
            <a:ext cx="0" cy="3792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3B3867-2BDB-CF43-BBAD-EDE5BE393CEB}"/>
              </a:ext>
            </a:extLst>
          </p:cNvPr>
          <p:cNvCxnSpPr/>
          <p:nvPr/>
        </p:nvCxnSpPr>
        <p:spPr>
          <a:xfrm>
            <a:off x="7435698" y="2438397"/>
            <a:ext cx="0" cy="4146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C0634F-0176-6C42-9A86-4DD5B2A5B57A}"/>
              </a:ext>
            </a:extLst>
          </p:cNvPr>
          <p:cNvCxnSpPr>
            <a:cxnSpLocks/>
          </p:cNvCxnSpPr>
          <p:nvPr/>
        </p:nvCxnSpPr>
        <p:spPr>
          <a:xfrm>
            <a:off x="7609364" y="2452569"/>
            <a:ext cx="0" cy="3969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57A6B72-2279-2941-866A-578612A8F122}"/>
              </a:ext>
            </a:extLst>
          </p:cNvPr>
          <p:cNvCxnSpPr/>
          <p:nvPr/>
        </p:nvCxnSpPr>
        <p:spPr>
          <a:xfrm>
            <a:off x="7765317" y="2449029"/>
            <a:ext cx="0" cy="4146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B9B8376-DC95-A843-8722-70C535084E09}"/>
              </a:ext>
            </a:extLst>
          </p:cNvPr>
          <p:cNvSpPr/>
          <p:nvPr/>
        </p:nvSpPr>
        <p:spPr>
          <a:xfrm>
            <a:off x="3013324" y="5829578"/>
            <a:ext cx="5033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⠁⠎⠞⠓⠑⠝⠕⠎⠏⠓⠑⠗⠊⠉⠀⠍⠁⠝⠞⠇⠑</a:t>
            </a:r>
          </a:p>
        </p:txBody>
      </p:sp>
    </p:spTree>
    <p:extLst>
      <p:ext uri="{BB962C8B-B14F-4D97-AF65-F5344CB8AC3E}">
        <p14:creationId xmlns:p14="http://schemas.microsoft.com/office/powerpoint/2010/main" val="177608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E3C248E-3C8B-434E-AABA-375C81F74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19" t="20155" r="12022" b="12558"/>
          <a:stretch/>
        </p:blipFill>
        <p:spPr>
          <a:xfrm>
            <a:off x="425296" y="520995"/>
            <a:ext cx="8137923" cy="575221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CDFA4CD-681C-244B-B23C-283BE38A05B3}"/>
              </a:ext>
            </a:extLst>
          </p:cNvPr>
          <p:cNvGrpSpPr/>
          <p:nvPr/>
        </p:nvGrpSpPr>
        <p:grpSpPr>
          <a:xfrm>
            <a:off x="6911165" y="1403498"/>
            <a:ext cx="1382230" cy="510362"/>
            <a:chOff x="6911165" y="1449568"/>
            <a:chExt cx="1148316" cy="42530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13330E-D8DD-8E48-96C4-B2CF0044D733}"/>
                </a:ext>
              </a:extLst>
            </p:cNvPr>
            <p:cNvCxnSpPr/>
            <p:nvPr/>
          </p:nvCxnSpPr>
          <p:spPr>
            <a:xfrm>
              <a:off x="6932430" y="1477924"/>
              <a:ext cx="0" cy="3934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A85D0F-9900-2A4C-8CCA-22185A2AE064}"/>
                </a:ext>
              </a:extLst>
            </p:cNvPr>
            <p:cNvSpPr/>
            <p:nvPr/>
          </p:nvSpPr>
          <p:spPr>
            <a:xfrm>
              <a:off x="6911165" y="1467292"/>
              <a:ext cx="1148316" cy="3827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D65691A-CB88-C649-8276-9B3CCAFF5AAB}"/>
                </a:ext>
              </a:extLst>
            </p:cNvPr>
            <p:cNvCxnSpPr/>
            <p:nvPr/>
          </p:nvCxnSpPr>
          <p:spPr>
            <a:xfrm>
              <a:off x="7081286" y="1456659"/>
              <a:ext cx="0" cy="4146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DA31DE-B2CB-FF44-991D-6918E7E1098F}"/>
                </a:ext>
              </a:extLst>
            </p:cNvPr>
            <p:cNvCxnSpPr>
              <a:cxnSpLocks/>
            </p:cNvCxnSpPr>
            <p:nvPr/>
          </p:nvCxnSpPr>
          <p:spPr>
            <a:xfrm>
              <a:off x="7254952" y="1470831"/>
              <a:ext cx="0" cy="4004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55217B4-2F1C-D74A-B0C7-3A0217E47FE1}"/>
                </a:ext>
              </a:extLst>
            </p:cNvPr>
            <p:cNvCxnSpPr>
              <a:cxnSpLocks/>
            </p:cNvCxnSpPr>
            <p:nvPr/>
          </p:nvCxnSpPr>
          <p:spPr>
            <a:xfrm>
              <a:off x="7435701" y="1470832"/>
              <a:ext cx="0" cy="3792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B73EA7-F456-F14B-A35D-02A499F6E065}"/>
                </a:ext>
              </a:extLst>
            </p:cNvPr>
            <p:cNvCxnSpPr/>
            <p:nvPr/>
          </p:nvCxnSpPr>
          <p:spPr>
            <a:xfrm>
              <a:off x="7605821" y="1449568"/>
              <a:ext cx="0" cy="4146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BB4779-C84D-9244-B519-D9A227B227EB}"/>
                </a:ext>
              </a:extLst>
            </p:cNvPr>
            <p:cNvCxnSpPr>
              <a:cxnSpLocks/>
            </p:cNvCxnSpPr>
            <p:nvPr/>
          </p:nvCxnSpPr>
          <p:spPr>
            <a:xfrm>
              <a:off x="7779487" y="1463740"/>
              <a:ext cx="0" cy="3969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EBA9156-0478-B04B-AE71-48934DAA0430}"/>
                </a:ext>
              </a:extLst>
            </p:cNvPr>
            <p:cNvCxnSpPr/>
            <p:nvPr/>
          </p:nvCxnSpPr>
          <p:spPr>
            <a:xfrm>
              <a:off x="7935440" y="1460200"/>
              <a:ext cx="0" cy="4146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232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5678</TotalTime>
  <Words>54</Words>
  <Application>Microsoft Macintosh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92</cp:revision>
  <cp:lastPrinted>2021-01-08T20:33:38Z</cp:lastPrinted>
  <dcterms:created xsi:type="dcterms:W3CDTF">2019-12-06T02:24:42Z</dcterms:created>
  <dcterms:modified xsi:type="dcterms:W3CDTF">2021-01-08T20:39:35Z</dcterms:modified>
</cp:coreProperties>
</file>