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9" r:id="rId2"/>
    <p:sldId id="266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87"/>
    <p:restoredTop sz="94657"/>
  </p:normalViewPr>
  <p:slideViewPr>
    <p:cSldViewPr snapToGrid="0" snapToObjects="1">
      <p:cViewPr>
        <p:scale>
          <a:sx n="134" d="100"/>
          <a:sy n="134" d="100"/>
        </p:scale>
        <p:origin x="1088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1/8/21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194D73-4732-D74A-B39B-956C0E69FAEC}"/>
              </a:ext>
            </a:extLst>
          </p:cNvPr>
          <p:cNvSpPr txBox="1"/>
          <p:nvPr/>
        </p:nvSpPr>
        <p:spPr>
          <a:xfrm flipH="1">
            <a:off x="2862996" y="328974"/>
            <a:ext cx="3381153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Hotspot Track</a:t>
            </a:r>
          </a:p>
        </p:txBody>
      </p:sp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D1FA2ADD-DFCB-BF46-A5B0-B48FC88EAD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60" t="23411" r="10345" b="11782"/>
          <a:stretch/>
        </p:blipFill>
        <p:spPr>
          <a:xfrm>
            <a:off x="143969" y="1531092"/>
            <a:ext cx="7880837" cy="5220587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D19125-9BC3-D343-B3BD-44545A6E076E}"/>
              </a:ext>
            </a:extLst>
          </p:cNvPr>
          <p:cNvCxnSpPr>
            <a:cxnSpLocks/>
          </p:cNvCxnSpPr>
          <p:nvPr/>
        </p:nvCxnSpPr>
        <p:spPr>
          <a:xfrm flipV="1">
            <a:off x="1275901" y="4359353"/>
            <a:ext cx="946301" cy="81825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D474EC6-1E95-BE4E-9FBE-68872C63C4AC}"/>
              </a:ext>
            </a:extLst>
          </p:cNvPr>
          <p:cNvCxnSpPr>
            <a:cxnSpLocks/>
          </p:cNvCxnSpPr>
          <p:nvPr/>
        </p:nvCxnSpPr>
        <p:spPr>
          <a:xfrm flipV="1">
            <a:off x="3661138" y="4150246"/>
            <a:ext cx="946301" cy="81825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D02593B-C79A-1F4B-8460-C3880D7D76C2}"/>
              </a:ext>
            </a:extLst>
          </p:cNvPr>
          <p:cNvCxnSpPr>
            <a:cxnSpLocks/>
          </p:cNvCxnSpPr>
          <p:nvPr/>
        </p:nvCxnSpPr>
        <p:spPr>
          <a:xfrm flipV="1">
            <a:off x="6468133" y="3916330"/>
            <a:ext cx="946301" cy="81825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 82">
            <a:extLst>
              <a:ext uri="{FF2B5EF4-FFF2-40B4-BE49-F238E27FC236}">
                <a16:creationId xmlns:a16="http://schemas.microsoft.com/office/drawing/2014/main" id="{77429824-A20A-3F44-BC75-81DF642829CC}"/>
              </a:ext>
            </a:extLst>
          </p:cNvPr>
          <p:cNvSpPr/>
          <p:nvPr/>
        </p:nvSpPr>
        <p:spPr>
          <a:xfrm>
            <a:off x="552893" y="3083446"/>
            <a:ext cx="7134448" cy="818707"/>
          </a:xfrm>
          <a:custGeom>
            <a:avLst/>
            <a:gdLst>
              <a:gd name="connsiteX0" fmla="*/ 0 w 7176977"/>
              <a:gd name="connsiteY0" fmla="*/ 520996 h 818707"/>
              <a:gd name="connsiteX1" fmla="*/ 7176977 w 7176977"/>
              <a:gd name="connsiteY1" fmla="*/ 0 h 818707"/>
              <a:gd name="connsiteX2" fmla="*/ 7176977 w 7176977"/>
              <a:gd name="connsiteY2" fmla="*/ 287080 h 818707"/>
              <a:gd name="connsiteX3" fmla="*/ 10633 w 7176977"/>
              <a:gd name="connsiteY3" fmla="*/ 818707 h 818707"/>
              <a:gd name="connsiteX4" fmla="*/ 0 w 7176977"/>
              <a:gd name="connsiteY4" fmla="*/ 520996 h 81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6977" h="818707">
                <a:moveTo>
                  <a:pt x="0" y="520996"/>
                </a:moveTo>
                <a:lnTo>
                  <a:pt x="7176977" y="0"/>
                </a:lnTo>
                <a:lnTo>
                  <a:pt x="7176977" y="287080"/>
                </a:lnTo>
                <a:lnTo>
                  <a:pt x="10633" y="818707"/>
                </a:lnTo>
                <a:lnTo>
                  <a:pt x="0" y="520996"/>
                </a:lnTo>
                <a:close/>
              </a:path>
            </a:pathLst>
          </a:custGeom>
          <a:pattFill prst="dkVert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F2A5113-0D73-7E4D-9B25-D23B1841E93F}"/>
              </a:ext>
            </a:extLst>
          </p:cNvPr>
          <p:cNvSpPr/>
          <p:nvPr/>
        </p:nvSpPr>
        <p:spPr>
          <a:xfrm>
            <a:off x="5528930" y="1573619"/>
            <a:ext cx="2073349" cy="98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3049DD9-C767-BA48-AA08-FB6ECA225CE2}"/>
              </a:ext>
            </a:extLst>
          </p:cNvPr>
          <p:cNvCxnSpPr>
            <a:cxnSpLocks/>
          </p:cNvCxnSpPr>
          <p:nvPr/>
        </p:nvCxnSpPr>
        <p:spPr>
          <a:xfrm flipV="1">
            <a:off x="1584251" y="2200940"/>
            <a:ext cx="0" cy="467834"/>
          </a:xfrm>
          <a:prstGeom prst="line">
            <a:avLst/>
          </a:prstGeom>
          <a:ln w="22225">
            <a:solidFill>
              <a:schemeClr val="tx1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1AF66E4-882B-7643-9710-F6A4F004A660}"/>
              </a:ext>
            </a:extLst>
          </p:cNvPr>
          <p:cNvCxnSpPr>
            <a:cxnSpLocks/>
          </p:cNvCxnSpPr>
          <p:nvPr/>
        </p:nvCxnSpPr>
        <p:spPr>
          <a:xfrm flipV="1">
            <a:off x="3703674" y="1690577"/>
            <a:ext cx="124047" cy="1045537"/>
          </a:xfrm>
          <a:prstGeom prst="line">
            <a:avLst/>
          </a:prstGeom>
          <a:ln w="22225">
            <a:solidFill>
              <a:schemeClr val="tx1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A127827-F3A7-A34E-ACFB-0C29D25E227A}"/>
              </a:ext>
            </a:extLst>
          </p:cNvPr>
          <p:cNvCxnSpPr>
            <a:cxnSpLocks/>
          </p:cNvCxnSpPr>
          <p:nvPr/>
        </p:nvCxnSpPr>
        <p:spPr>
          <a:xfrm flipV="1">
            <a:off x="5769934" y="2009553"/>
            <a:ext cx="88606" cy="517454"/>
          </a:xfrm>
          <a:prstGeom prst="line">
            <a:avLst/>
          </a:prstGeom>
          <a:ln w="22225">
            <a:solidFill>
              <a:schemeClr val="tx1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9542E80-532F-9B42-8D61-C1291516F753}"/>
              </a:ext>
            </a:extLst>
          </p:cNvPr>
          <p:cNvSpPr txBox="1"/>
          <p:nvPr/>
        </p:nvSpPr>
        <p:spPr>
          <a:xfrm>
            <a:off x="499731" y="1541730"/>
            <a:ext cx="212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seamount</a:t>
            </a:r>
          </a:p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(extinct volcano #1)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D7B6BE-4F16-904F-A65B-84BB264673FB}"/>
              </a:ext>
            </a:extLst>
          </p:cNvPr>
          <p:cNvSpPr txBox="1"/>
          <p:nvPr/>
        </p:nvSpPr>
        <p:spPr>
          <a:xfrm>
            <a:off x="2849526" y="1034912"/>
            <a:ext cx="2083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atoll</a:t>
            </a:r>
          </a:p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(extinct volcano #2)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FC82AA0-4224-0049-B3C5-C9E780E02CC8}"/>
              </a:ext>
            </a:extLst>
          </p:cNvPr>
          <p:cNvSpPr txBox="1"/>
          <p:nvPr/>
        </p:nvSpPr>
        <p:spPr>
          <a:xfrm>
            <a:off x="991994" y="4816557"/>
            <a:ext cx="2814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lithospheric mantle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F6C6CB5-2F3B-7B44-B17D-512F1696A20B}"/>
              </a:ext>
            </a:extLst>
          </p:cNvPr>
          <p:cNvSpPr txBox="1"/>
          <p:nvPr/>
        </p:nvSpPr>
        <p:spPr>
          <a:xfrm>
            <a:off x="1888675" y="5915257"/>
            <a:ext cx="2814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asthenospheric mantle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21B869-0744-3A48-91E7-D1E7D38671EA}"/>
              </a:ext>
            </a:extLst>
          </p:cNvPr>
          <p:cNvSpPr txBox="1"/>
          <p:nvPr/>
        </p:nvSpPr>
        <p:spPr>
          <a:xfrm>
            <a:off x="5390330" y="1559450"/>
            <a:ext cx="197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active volcano (#3)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9D6EBB4-5BFC-2646-93CA-1006B622E962}"/>
              </a:ext>
            </a:extLst>
          </p:cNvPr>
          <p:cNvSpPr txBox="1"/>
          <p:nvPr/>
        </p:nvSpPr>
        <p:spPr>
          <a:xfrm>
            <a:off x="7736585" y="2970037"/>
            <a:ext cx="104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oceanic crust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1A6238-A681-5540-B993-7B029CFD9151}"/>
              </a:ext>
            </a:extLst>
          </p:cNvPr>
          <p:cNvSpPr txBox="1"/>
          <p:nvPr/>
        </p:nvSpPr>
        <p:spPr>
          <a:xfrm>
            <a:off x="5918413" y="5713237"/>
            <a:ext cx="1247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mantle plume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138988-0126-DB40-A325-488A6C1F9320}"/>
              </a:ext>
            </a:extLst>
          </p:cNvPr>
          <p:cNvSpPr/>
          <p:nvPr/>
        </p:nvSpPr>
        <p:spPr>
          <a:xfrm>
            <a:off x="4178597" y="6582813"/>
            <a:ext cx="5029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Fig. 4.17 (b) in Marshak, 2019</a:t>
            </a:r>
            <a:r>
              <a:rPr lang="en-US" sz="1000" b="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Earth: Portrait of a Planet, 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6th edition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FBA93834-A9E3-284C-8A65-50CD29D6C022}"/>
              </a:ext>
            </a:extLst>
          </p:cNvPr>
          <p:cNvSpPr/>
          <p:nvPr/>
        </p:nvSpPr>
        <p:spPr>
          <a:xfrm>
            <a:off x="4540102" y="2073349"/>
            <a:ext cx="1063680" cy="480817"/>
          </a:xfrm>
          <a:custGeom>
            <a:avLst/>
            <a:gdLst>
              <a:gd name="connsiteX0" fmla="*/ 935665 w 1063680"/>
              <a:gd name="connsiteY0" fmla="*/ 435935 h 480817"/>
              <a:gd name="connsiteX1" fmla="*/ 935665 w 1063680"/>
              <a:gd name="connsiteY1" fmla="*/ 435935 h 480817"/>
              <a:gd name="connsiteX2" fmla="*/ 776177 w 1063680"/>
              <a:gd name="connsiteY2" fmla="*/ 467832 h 480817"/>
              <a:gd name="connsiteX3" fmla="*/ 744279 w 1063680"/>
              <a:gd name="connsiteY3" fmla="*/ 435935 h 480817"/>
              <a:gd name="connsiteX4" fmla="*/ 712382 w 1063680"/>
              <a:gd name="connsiteY4" fmla="*/ 372139 h 480817"/>
              <a:gd name="connsiteX5" fmla="*/ 648586 w 1063680"/>
              <a:gd name="connsiteY5" fmla="*/ 393404 h 480817"/>
              <a:gd name="connsiteX6" fmla="*/ 574158 w 1063680"/>
              <a:gd name="connsiteY6" fmla="*/ 382772 h 480817"/>
              <a:gd name="connsiteX7" fmla="*/ 542261 w 1063680"/>
              <a:gd name="connsiteY7" fmla="*/ 372139 h 480817"/>
              <a:gd name="connsiteX8" fmla="*/ 499731 w 1063680"/>
              <a:gd name="connsiteY8" fmla="*/ 308344 h 480817"/>
              <a:gd name="connsiteX9" fmla="*/ 318977 w 1063680"/>
              <a:gd name="connsiteY9" fmla="*/ 308344 h 480817"/>
              <a:gd name="connsiteX10" fmla="*/ 265814 w 1063680"/>
              <a:gd name="connsiteY10" fmla="*/ 244549 h 480817"/>
              <a:gd name="connsiteX11" fmla="*/ 255182 w 1063680"/>
              <a:gd name="connsiteY11" fmla="*/ 212651 h 480817"/>
              <a:gd name="connsiteX12" fmla="*/ 244549 w 1063680"/>
              <a:gd name="connsiteY12" fmla="*/ 170121 h 480817"/>
              <a:gd name="connsiteX13" fmla="*/ 212651 w 1063680"/>
              <a:gd name="connsiteY13" fmla="*/ 191386 h 480817"/>
              <a:gd name="connsiteX14" fmla="*/ 74428 w 1063680"/>
              <a:gd name="connsiteY14" fmla="*/ 180753 h 480817"/>
              <a:gd name="connsiteX15" fmla="*/ 42531 w 1063680"/>
              <a:gd name="connsiteY15" fmla="*/ 159488 h 480817"/>
              <a:gd name="connsiteX16" fmla="*/ 10633 w 1063680"/>
              <a:gd name="connsiteY16" fmla="*/ 148856 h 480817"/>
              <a:gd name="connsiteX17" fmla="*/ 0 w 1063680"/>
              <a:gd name="connsiteY17" fmla="*/ 116958 h 480817"/>
              <a:gd name="connsiteX18" fmla="*/ 10633 w 1063680"/>
              <a:gd name="connsiteY18" fmla="*/ 74428 h 480817"/>
              <a:gd name="connsiteX19" fmla="*/ 233917 w 1063680"/>
              <a:gd name="connsiteY19" fmla="*/ 31898 h 480817"/>
              <a:gd name="connsiteX20" fmla="*/ 287079 w 1063680"/>
              <a:gd name="connsiteY20" fmla="*/ 0 h 480817"/>
              <a:gd name="connsiteX21" fmla="*/ 318977 w 1063680"/>
              <a:gd name="connsiteY21" fmla="*/ 10632 h 480817"/>
              <a:gd name="connsiteX22" fmla="*/ 340242 w 1063680"/>
              <a:gd name="connsiteY22" fmla="*/ 31898 h 480817"/>
              <a:gd name="connsiteX23" fmla="*/ 372140 w 1063680"/>
              <a:gd name="connsiteY23" fmla="*/ 42530 h 480817"/>
              <a:gd name="connsiteX24" fmla="*/ 520996 w 1063680"/>
              <a:gd name="connsiteY24" fmla="*/ 53163 h 480817"/>
              <a:gd name="connsiteX25" fmla="*/ 627321 w 1063680"/>
              <a:gd name="connsiteY25" fmla="*/ 63795 h 480817"/>
              <a:gd name="connsiteX26" fmla="*/ 691117 w 1063680"/>
              <a:gd name="connsiteY26" fmla="*/ 85060 h 480817"/>
              <a:gd name="connsiteX27" fmla="*/ 723014 w 1063680"/>
              <a:gd name="connsiteY27" fmla="*/ 95693 h 480817"/>
              <a:gd name="connsiteX28" fmla="*/ 797442 w 1063680"/>
              <a:gd name="connsiteY28" fmla="*/ 106325 h 480817"/>
              <a:gd name="connsiteX29" fmla="*/ 808075 w 1063680"/>
              <a:gd name="connsiteY29" fmla="*/ 138223 h 480817"/>
              <a:gd name="connsiteX30" fmla="*/ 797442 w 1063680"/>
              <a:gd name="connsiteY30" fmla="*/ 170121 h 480817"/>
              <a:gd name="connsiteX31" fmla="*/ 829340 w 1063680"/>
              <a:gd name="connsiteY31" fmla="*/ 191386 h 480817"/>
              <a:gd name="connsiteX32" fmla="*/ 956931 w 1063680"/>
              <a:gd name="connsiteY32" fmla="*/ 191386 h 480817"/>
              <a:gd name="connsiteX33" fmla="*/ 978196 w 1063680"/>
              <a:gd name="connsiteY33" fmla="*/ 255181 h 480817"/>
              <a:gd name="connsiteX34" fmla="*/ 946298 w 1063680"/>
              <a:gd name="connsiteY34" fmla="*/ 276446 h 480817"/>
              <a:gd name="connsiteX35" fmla="*/ 988828 w 1063680"/>
              <a:gd name="connsiteY35" fmla="*/ 318977 h 480817"/>
              <a:gd name="connsiteX36" fmla="*/ 1010093 w 1063680"/>
              <a:gd name="connsiteY36" fmla="*/ 350874 h 480817"/>
              <a:gd name="connsiteX37" fmla="*/ 1020726 w 1063680"/>
              <a:gd name="connsiteY37" fmla="*/ 393404 h 480817"/>
              <a:gd name="connsiteX38" fmla="*/ 1052624 w 1063680"/>
              <a:gd name="connsiteY38" fmla="*/ 414670 h 480817"/>
              <a:gd name="connsiteX39" fmla="*/ 1031358 w 1063680"/>
              <a:gd name="connsiteY39" fmla="*/ 467832 h 480817"/>
              <a:gd name="connsiteX40" fmla="*/ 967563 w 1063680"/>
              <a:gd name="connsiteY40" fmla="*/ 425302 h 480817"/>
              <a:gd name="connsiteX41" fmla="*/ 935665 w 1063680"/>
              <a:gd name="connsiteY41" fmla="*/ 435935 h 48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63680" h="480817">
                <a:moveTo>
                  <a:pt x="935665" y="435935"/>
                </a:moveTo>
                <a:lnTo>
                  <a:pt x="935665" y="435935"/>
                </a:lnTo>
                <a:cubicBezTo>
                  <a:pt x="866428" y="470554"/>
                  <a:pt x="851756" y="498063"/>
                  <a:pt x="776177" y="467832"/>
                </a:cubicBezTo>
                <a:cubicBezTo>
                  <a:pt x="762216" y="462248"/>
                  <a:pt x="754912" y="446567"/>
                  <a:pt x="744279" y="435935"/>
                </a:cubicBezTo>
                <a:cubicBezTo>
                  <a:pt x="741133" y="426497"/>
                  <a:pt x="726721" y="373931"/>
                  <a:pt x="712382" y="372139"/>
                </a:cubicBezTo>
                <a:cubicBezTo>
                  <a:pt x="690140" y="369359"/>
                  <a:pt x="648586" y="393404"/>
                  <a:pt x="648586" y="393404"/>
                </a:cubicBezTo>
                <a:cubicBezTo>
                  <a:pt x="623777" y="389860"/>
                  <a:pt x="598733" y="387687"/>
                  <a:pt x="574158" y="382772"/>
                </a:cubicBezTo>
                <a:cubicBezTo>
                  <a:pt x="563168" y="380574"/>
                  <a:pt x="550186" y="380064"/>
                  <a:pt x="542261" y="372139"/>
                </a:cubicBezTo>
                <a:cubicBezTo>
                  <a:pt x="524189" y="354067"/>
                  <a:pt x="499731" y="308344"/>
                  <a:pt x="499731" y="308344"/>
                </a:cubicBezTo>
                <a:cubicBezTo>
                  <a:pt x="431031" y="331245"/>
                  <a:pt x="432895" y="335149"/>
                  <a:pt x="318977" y="308344"/>
                </a:cubicBezTo>
                <a:cubicBezTo>
                  <a:pt x="302794" y="304536"/>
                  <a:pt x="274386" y="257407"/>
                  <a:pt x="265814" y="244549"/>
                </a:cubicBezTo>
                <a:cubicBezTo>
                  <a:pt x="262270" y="233916"/>
                  <a:pt x="258261" y="223428"/>
                  <a:pt x="255182" y="212651"/>
                </a:cubicBezTo>
                <a:cubicBezTo>
                  <a:pt x="251168" y="198600"/>
                  <a:pt x="257619" y="176656"/>
                  <a:pt x="244549" y="170121"/>
                </a:cubicBezTo>
                <a:cubicBezTo>
                  <a:pt x="233119" y="164406"/>
                  <a:pt x="223284" y="184298"/>
                  <a:pt x="212651" y="191386"/>
                </a:cubicBezTo>
                <a:cubicBezTo>
                  <a:pt x="166577" y="187842"/>
                  <a:pt x="119847" y="189269"/>
                  <a:pt x="74428" y="180753"/>
                </a:cubicBezTo>
                <a:cubicBezTo>
                  <a:pt x="61868" y="178398"/>
                  <a:pt x="53961" y="165203"/>
                  <a:pt x="42531" y="159488"/>
                </a:cubicBezTo>
                <a:cubicBezTo>
                  <a:pt x="32506" y="154476"/>
                  <a:pt x="21266" y="152400"/>
                  <a:pt x="10633" y="148856"/>
                </a:cubicBezTo>
                <a:cubicBezTo>
                  <a:pt x="7089" y="138223"/>
                  <a:pt x="0" y="128166"/>
                  <a:pt x="0" y="116958"/>
                </a:cubicBezTo>
                <a:cubicBezTo>
                  <a:pt x="0" y="102345"/>
                  <a:pt x="4877" y="87859"/>
                  <a:pt x="10633" y="74428"/>
                </a:cubicBezTo>
                <a:cubicBezTo>
                  <a:pt x="47867" y="-12450"/>
                  <a:pt x="132253" y="37248"/>
                  <a:pt x="233917" y="31898"/>
                </a:cubicBezTo>
                <a:cubicBezTo>
                  <a:pt x="250762" y="15052"/>
                  <a:pt x="259473" y="0"/>
                  <a:pt x="287079" y="0"/>
                </a:cubicBezTo>
                <a:cubicBezTo>
                  <a:pt x="298287" y="0"/>
                  <a:pt x="308344" y="7088"/>
                  <a:pt x="318977" y="10632"/>
                </a:cubicBezTo>
                <a:cubicBezTo>
                  <a:pt x="326065" y="17721"/>
                  <a:pt x="331646" y="26740"/>
                  <a:pt x="340242" y="31898"/>
                </a:cubicBezTo>
                <a:cubicBezTo>
                  <a:pt x="349853" y="37664"/>
                  <a:pt x="361009" y="41220"/>
                  <a:pt x="372140" y="42530"/>
                </a:cubicBezTo>
                <a:cubicBezTo>
                  <a:pt x="421544" y="48342"/>
                  <a:pt x="471423" y="49032"/>
                  <a:pt x="520996" y="53163"/>
                </a:cubicBezTo>
                <a:cubicBezTo>
                  <a:pt x="556491" y="56121"/>
                  <a:pt x="591879" y="60251"/>
                  <a:pt x="627321" y="63795"/>
                </a:cubicBezTo>
                <a:lnTo>
                  <a:pt x="691117" y="85060"/>
                </a:lnTo>
                <a:cubicBezTo>
                  <a:pt x="701749" y="88604"/>
                  <a:pt x="711919" y="94108"/>
                  <a:pt x="723014" y="95693"/>
                </a:cubicBezTo>
                <a:lnTo>
                  <a:pt x="797442" y="106325"/>
                </a:lnTo>
                <a:cubicBezTo>
                  <a:pt x="800986" y="116958"/>
                  <a:pt x="808075" y="127015"/>
                  <a:pt x="808075" y="138223"/>
                </a:cubicBezTo>
                <a:cubicBezTo>
                  <a:pt x="808075" y="149431"/>
                  <a:pt x="793280" y="159715"/>
                  <a:pt x="797442" y="170121"/>
                </a:cubicBezTo>
                <a:cubicBezTo>
                  <a:pt x="802188" y="181986"/>
                  <a:pt x="818707" y="184298"/>
                  <a:pt x="829340" y="191386"/>
                </a:cubicBezTo>
                <a:cubicBezTo>
                  <a:pt x="831416" y="191126"/>
                  <a:pt x="936535" y="167590"/>
                  <a:pt x="956931" y="191386"/>
                </a:cubicBezTo>
                <a:cubicBezTo>
                  <a:pt x="971519" y="208405"/>
                  <a:pt x="978196" y="255181"/>
                  <a:pt x="978196" y="255181"/>
                </a:cubicBezTo>
                <a:cubicBezTo>
                  <a:pt x="967563" y="262269"/>
                  <a:pt x="951044" y="264581"/>
                  <a:pt x="946298" y="276446"/>
                </a:cubicBezTo>
                <a:cubicBezTo>
                  <a:pt x="932956" y="309803"/>
                  <a:pt x="973817" y="313973"/>
                  <a:pt x="988828" y="318977"/>
                </a:cubicBezTo>
                <a:cubicBezTo>
                  <a:pt x="995916" y="329609"/>
                  <a:pt x="1005059" y="339129"/>
                  <a:pt x="1010093" y="350874"/>
                </a:cubicBezTo>
                <a:cubicBezTo>
                  <a:pt x="1015849" y="364305"/>
                  <a:pt x="1012620" y="381245"/>
                  <a:pt x="1020726" y="393404"/>
                </a:cubicBezTo>
                <a:cubicBezTo>
                  <a:pt x="1027815" y="404037"/>
                  <a:pt x="1041991" y="407581"/>
                  <a:pt x="1052624" y="414670"/>
                </a:cubicBezTo>
                <a:cubicBezTo>
                  <a:pt x="1055728" y="423983"/>
                  <a:pt x="1085772" y="479924"/>
                  <a:pt x="1031358" y="467832"/>
                </a:cubicBezTo>
                <a:cubicBezTo>
                  <a:pt x="1006409" y="462288"/>
                  <a:pt x="993120" y="425302"/>
                  <a:pt x="967563" y="425302"/>
                </a:cubicBezTo>
                <a:lnTo>
                  <a:pt x="935665" y="435935"/>
                </a:lnTo>
                <a:close/>
              </a:path>
            </a:pathLst>
          </a:custGeom>
          <a:pattFill prst="pct10">
            <a:fgClr>
              <a:schemeClr val="bg2">
                <a:lumMod val="75000"/>
              </a:schemeClr>
            </a:fgClr>
            <a:bgClr>
              <a:schemeClr val="bg1"/>
            </a:bgClr>
          </a:patt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6EFF3D-9EB8-FC4C-B0EF-56BE77175574}"/>
              </a:ext>
            </a:extLst>
          </p:cNvPr>
          <p:cNvGrpSpPr/>
          <p:nvPr/>
        </p:nvGrpSpPr>
        <p:grpSpPr>
          <a:xfrm>
            <a:off x="493900" y="3019646"/>
            <a:ext cx="7233806" cy="1201480"/>
            <a:chOff x="493900" y="3019646"/>
            <a:chExt cx="7233806" cy="1201480"/>
          </a:xfrm>
        </p:grpSpPr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6242EC77-9DAD-D649-85D4-C24C2DEBDE44}"/>
                </a:ext>
              </a:extLst>
            </p:cNvPr>
            <p:cNvSpPr/>
            <p:nvPr/>
          </p:nvSpPr>
          <p:spPr>
            <a:xfrm rot="10525432">
              <a:off x="493900" y="3316100"/>
              <a:ext cx="7233806" cy="609776"/>
            </a:xfrm>
            <a:prstGeom prst="parallelogram">
              <a:avLst>
                <a:gd name="adj" fmla="val 9124"/>
              </a:avLst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0085CD2-965B-6C4F-9F59-110E072EDF6A}"/>
                </a:ext>
              </a:extLst>
            </p:cNvPr>
            <p:cNvCxnSpPr/>
            <p:nvPr/>
          </p:nvCxnSpPr>
          <p:spPr>
            <a:xfrm>
              <a:off x="659219" y="3593805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63B872B-D313-B945-8D73-E35BB983B98E}"/>
                </a:ext>
              </a:extLst>
            </p:cNvPr>
            <p:cNvCxnSpPr/>
            <p:nvPr/>
          </p:nvCxnSpPr>
          <p:spPr>
            <a:xfrm>
              <a:off x="903768" y="3565451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9CF99E9-805F-EF46-9B9A-2A65B3D37209}"/>
                </a:ext>
              </a:extLst>
            </p:cNvPr>
            <p:cNvCxnSpPr/>
            <p:nvPr/>
          </p:nvCxnSpPr>
          <p:spPr>
            <a:xfrm>
              <a:off x="1148317" y="3547730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BB03258-E2E1-0445-A372-61CA508422F2}"/>
                </a:ext>
              </a:extLst>
            </p:cNvPr>
            <p:cNvCxnSpPr/>
            <p:nvPr/>
          </p:nvCxnSpPr>
          <p:spPr>
            <a:xfrm>
              <a:off x="1392866" y="3533554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D32622-F128-E449-9EBE-D75F3D39D2C1}"/>
                </a:ext>
              </a:extLst>
            </p:cNvPr>
            <p:cNvCxnSpPr/>
            <p:nvPr/>
          </p:nvCxnSpPr>
          <p:spPr>
            <a:xfrm>
              <a:off x="1637415" y="3505200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1CA9A6-CA68-964C-9A2B-5C86188897E3}"/>
                </a:ext>
              </a:extLst>
            </p:cNvPr>
            <p:cNvCxnSpPr/>
            <p:nvPr/>
          </p:nvCxnSpPr>
          <p:spPr>
            <a:xfrm>
              <a:off x="1881964" y="3487479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4CB756C-862F-3D46-926D-819FB1F5FB84}"/>
                </a:ext>
              </a:extLst>
            </p:cNvPr>
            <p:cNvCxnSpPr>
              <a:cxnSpLocks/>
            </p:cNvCxnSpPr>
            <p:nvPr/>
          </p:nvCxnSpPr>
          <p:spPr>
            <a:xfrm>
              <a:off x="2126513" y="3491024"/>
              <a:ext cx="0" cy="59187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20BAB8-DD40-B04F-8149-B1BA4E6E8655}"/>
                </a:ext>
              </a:extLst>
            </p:cNvPr>
            <p:cNvCxnSpPr>
              <a:cxnSpLocks/>
            </p:cNvCxnSpPr>
            <p:nvPr/>
          </p:nvCxnSpPr>
          <p:spPr>
            <a:xfrm>
              <a:off x="2371062" y="3462670"/>
              <a:ext cx="0" cy="6096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8381D1F-CCA7-D04D-B21B-564292F88082}"/>
                </a:ext>
              </a:extLst>
            </p:cNvPr>
            <p:cNvCxnSpPr>
              <a:cxnSpLocks/>
            </p:cNvCxnSpPr>
            <p:nvPr/>
          </p:nvCxnSpPr>
          <p:spPr>
            <a:xfrm>
              <a:off x="2615611" y="3444949"/>
              <a:ext cx="0" cy="6166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0EFC3E0-A8AC-9E4F-80D8-889A96DC0C45}"/>
                </a:ext>
              </a:extLst>
            </p:cNvPr>
            <p:cNvCxnSpPr>
              <a:cxnSpLocks/>
            </p:cNvCxnSpPr>
            <p:nvPr/>
          </p:nvCxnSpPr>
          <p:spPr>
            <a:xfrm>
              <a:off x="2860160" y="3430773"/>
              <a:ext cx="0" cy="59896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4A56F9-B2B6-6644-A6F5-757C5EEE62D0}"/>
                </a:ext>
              </a:extLst>
            </p:cNvPr>
            <p:cNvCxnSpPr>
              <a:cxnSpLocks/>
            </p:cNvCxnSpPr>
            <p:nvPr/>
          </p:nvCxnSpPr>
          <p:spPr>
            <a:xfrm>
              <a:off x="3104709" y="3402419"/>
              <a:ext cx="0" cy="60605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3597B9A-A51D-F543-9A36-27E6A779F9AA}"/>
                </a:ext>
              </a:extLst>
            </p:cNvPr>
            <p:cNvCxnSpPr>
              <a:cxnSpLocks/>
            </p:cNvCxnSpPr>
            <p:nvPr/>
          </p:nvCxnSpPr>
          <p:spPr>
            <a:xfrm>
              <a:off x="3349258" y="3384698"/>
              <a:ext cx="0" cy="61314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217ED2A-DEEF-A445-8860-18AEBFAD013E}"/>
                </a:ext>
              </a:extLst>
            </p:cNvPr>
            <p:cNvCxnSpPr/>
            <p:nvPr/>
          </p:nvCxnSpPr>
          <p:spPr>
            <a:xfrm>
              <a:off x="3593807" y="3342168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16D6A4C-9569-7C4B-A374-4F5B7FF7BDFA}"/>
                </a:ext>
              </a:extLst>
            </p:cNvPr>
            <p:cNvCxnSpPr/>
            <p:nvPr/>
          </p:nvCxnSpPr>
          <p:spPr>
            <a:xfrm>
              <a:off x="3838356" y="3313814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36ED429-325C-AA49-AD26-609C3259D0A9}"/>
                </a:ext>
              </a:extLst>
            </p:cNvPr>
            <p:cNvCxnSpPr/>
            <p:nvPr/>
          </p:nvCxnSpPr>
          <p:spPr>
            <a:xfrm>
              <a:off x="4082905" y="3296093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FEEE85F-3A0C-BD44-AC45-FA61F3F8C316}"/>
                </a:ext>
              </a:extLst>
            </p:cNvPr>
            <p:cNvCxnSpPr/>
            <p:nvPr/>
          </p:nvCxnSpPr>
          <p:spPr>
            <a:xfrm>
              <a:off x="4327454" y="3281917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51481D-7194-0D4E-94D9-0A946BA5E393}"/>
                </a:ext>
              </a:extLst>
            </p:cNvPr>
            <p:cNvCxnSpPr/>
            <p:nvPr/>
          </p:nvCxnSpPr>
          <p:spPr>
            <a:xfrm>
              <a:off x="4572003" y="3253563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205BFA0-B291-3749-AD15-8D35872CF14E}"/>
                </a:ext>
              </a:extLst>
            </p:cNvPr>
            <p:cNvCxnSpPr/>
            <p:nvPr/>
          </p:nvCxnSpPr>
          <p:spPr>
            <a:xfrm>
              <a:off x="4816552" y="3235842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4392F02-A542-B248-B09C-AB6AD680B817}"/>
                </a:ext>
              </a:extLst>
            </p:cNvPr>
            <p:cNvCxnSpPr>
              <a:cxnSpLocks/>
            </p:cNvCxnSpPr>
            <p:nvPr/>
          </p:nvCxnSpPr>
          <p:spPr>
            <a:xfrm>
              <a:off x="5061101" y="3239387"/>
              <a:ext cx="0" cy="59187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3849680-A294-6745-86B1-9388844ACDF0}"/>
                </a:ext>
              </a:extLst>
            </p:cNvPr>
            <p:cNvCxnSpPr>
              <a:cxnSpLocks/>
            </p:cNvCxnSpPr>
            <p:nvPr/>
          </p:nvCxnSpPr>
          <p:spPr>
            <a:xfrm>
              <a:off x="5305650" y="3211033"/>
              <a:ext cx="0" cy="6096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AB0301E-5A45-4647-B9E0-E900A0308E6F}"/>
                </a:ext>
              </a:extLst>
            </p:cNvPr>
            <p:cNvCxnSpPr>
              <a:cxnSpLocks/>
            </p:cNvCxnSpPr>
            <p:nvPr/>
          </p:nvCxnSpPr>
          <p:spPr>
            <a:xfrm>
              <a:off x="5550199" y="3193312"/>
              <a:ext cx="0" cy="6166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790EAD5-7533-D248-8F99-18A35D996BE3}"/>
                </a:ext>
              </a:extLst>
            </p:cNvPr>
            <p:cNvCxnSpPr>
              <a:cxnSpLocks/>
            </p:cNvCxnSpPr>
            <p:nvPr/>
          </p:nvCxnSpPr>
          <p:spPr>
            <a:xfrm>
              <a:off x="5794748" y="3179136"/>
              <a:ext cx="0" cy="59896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DC14EAB-AEF4-D349-99DA-0B56A566947B}"/>
                </a:ext>
              </a:extLst>
            </p:cNvPr>
            <p:cNvCxnSpPr>
              <a:cxnSpLocks/>
            </p:cNvCxnSpPr>
            <p:nvPr/>
          </p:nvCxnSpPr>
          <p:spPr>
            <a:xfrm>
              <a:off x="6039297" y="3150782"/>
              <a:ext cx="0" cy="60605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1019B57-284E-C94E-8ED9-ACF24E2DF24F}"/>
                </a:ext>
              </a:extLst>
            </p:cNvPr>
            <p:cNvCxnSpPr>
              <a:cxnSpLocks/>
            </p:cNvCxnSpPr>
            <p:nvPr/>
          </p:nvCxnSpPr>
          <p:spPr>
            <a:xfrm>
              <a:off x="6283846" y="3133061"/>
              <a:ext cx="0" cy="61314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A5BF8F6-1848-4149-A099-738F1DB2A6F0}"/>
                </a:ext>
              </a:extLst>
            </p:cNvPr>
            <p:cNvCxnSpPr/>
            <p:nvPr/>
          </p:nvCxnSpPr>
          <p:spPr>
            <a:xfrm>
              <a:off x="6528395" y="3108251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FD582F7-CD13-E349-9038-442D673C26BF}"/>
                </a:ext>
              </a:extLst>
            </p:cNvPr>
            <p:cNvCxnSpPr/>
            <p:nvPr/>
          </p:nvCxnSpPr>
          <p:spPr>
            <a:xfrm>
              <a:off x="6772944" y="3079897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3988DAE-EEE2-114C-A7B0-E4C015D29D4C}"/>
                </a:ext>
              </a:extLst>
            </p:cNvPr>
            <p:cNvCxnSpPr/>
            <p:nvPr/>
          </p:nvCxnSpPr>
          <p:spPr>
            <a:xfrm>
              <a:off x="7017493" y="3062176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B8D598A-E99E-2E43-A488-34717CBBBB5C}"/>
                </a:ext>
              </a:extLst>
            </p:cNvPr>
            <p:cNvCxnSpPr/>
            <p:nvPr/>
          </p:nvCxnSpPr>
          <p:spPr>
            <a:xfrm>
              <a:off x="7262042" y="3048000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130AD9D-ADF8-A54A-A332-6EAF71755430}"/>
                </a:ext>
              </a:extLst>
            </p:cNvPr>
            <p:cNvCxnSpPr/>
            <p:nvPr/>
          </p:nvCxnSpPr>
          <p:spPr>
            <a:xfrm>
              <a:off x="7506586" y="3019646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Freeform 57">
            <a:extLst>
              <a:ext uri="{FF2B5EF4-FFF2-40B4-BE49-F238E27FC236}">
                <a16:creationId xmlns:a16="http://schemas.microsoft.com/office/drawing/2014/main" id="{C2829C8A-F0F8-8945-BCE5-8AE82FF23B6C}"/>
              </a:ext>
            </a:extLst>
          </p:cNvPr>
          <p:cNvSpPr/>
          <p:nvPr/>
        </p:nvSpPr>
        <p:spPr>
          <a:xfrm>
            <a:off x="5603354" y="3370526"/>
            <a:ext cx="162383" cy="255175"/>
          </a:xfrm>
          <a:custGeom>
            <a:avLst/>
            <a:gdLst>
              <a:gd name="connsiteX0" fmla="*/ 0 w 116958"/>
              <a:gd name="connsiteY0" fmla="*/ 127590 h 159488"/>
              <a:gd name="connsiteX1" fmla="*/ 0 w 116958"/>
              <a:gd name="connsiteY1" fmla="*/ 127590 h 159488"/>
              <a:gd name="connsiteX2" fmla="*/ 10632 w 116958"/>
              <a:gd name="connsiteY2" fmla="*/ 0 h 159488"/>
              <a:gd name="connsiteX3" fmla="*/ 74428 w 116958"/>
              <a:gd name="connsiteY3" fmla="*/ 0 h 159488"/>
              <a:gd name="connsiteX4" fmla="*/ 116958 w 116958"/>
              <a:gd name="connsiteY4" fmla="*/ 53162 h 159488"/>
              <a:gd name="connsiteX5" fmla="*/ 74428 w 116958"/>
              <a:gd name="connsiteY5" fmla="*/ 159488 h 159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958" h="159488">
                <a:moveTo>
                  <a:pt x="0" y="127590"/>
                </a:moveTo>
                <a:lnTo>
                  <a:pt x="0" y="127590"/>
                </a:lnTo>
                <a:lnTo>
                  <a:pt x="10632" y="0"/>
                </a:lnTo>
                <a:lnTo>
                  <a:pt x="74428" y="0"/>
                </a:lnTo>
                <a:lnTo>
                  <a:pt x="116958" y="53162"/>
                </a:lnTo>
                <a:lnTo>
                  <a:pt x="74428" y="159488"/>
                </a:ln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1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465C966-322F-884E-BAEF-96DC65323D81}"/>
              </a:ext>
            </a:extLst>
          </p:cNvPr>
          <p:cNvSpPr txBox="1"/>
          <p:nvPr/>
        </p:nvSpPr>
        <p:spPr>
          <a:xfrm flipH="1">
            <a:off x="1520457" y="180118"/>
            <a:ext cx="6124352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⠠⠓⠕⠞⠎⠏⠕⠞⠀⠠⠞⠗⠁⠉⠅</a:t>
            </a:r>
          </a:p>
        </p:txBody>
      </p:sp>
      <p:pic>
        <p:nvPicPr>
          <p:cNvPr id="84" name="Picture 83" descr="A close up of a logo&#10;&#10;Description automatically generated">
            <a:extLst>
              <a:ext uri="{FF2B5EF4-FFF2-40B4-BE49-F238E27FC236}">
                <a16:creationId xmlns:a16="http://schemas.microsoft.com/office/drawing/2014/main" id="{49E756CF-4EF8-6245-B231-38F45BCA1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60" t="23411" r="10345" b="11782"/>
          <a:stretch/>
        </p:blipFill>
        <p:spPr>
          <a:xfrm>
            <a:off x="143969" y="1531092"/>
            <a:ext cx="7880837" cy="5220587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4A5484F3-3A85-7347-A79D-9D9AC4296882}"/>
              </a:ext>
            </a:extLst>
          </p:cNvPr>
          <p:cNvSpPr txBox="1"/>
          <p:nvPr/>
        </p:nvSpPr>
        <p:spPr>
          <a:xfrm>
            <a:off x="-85060" y="1307808"/>
            <a:ext cx="3625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⠎⠂⠍⠨⠞⠀</a:t>
            </a:r>
          </a:p>
          <a:p>
            <a:pPr algn="ctr"/>
            <a:r>
              <a:rPr lang="en-US" sz="2400">
                <a:latin typeface="Swell Braille" pitchFamily="49"/>
              </a:rPr>
              <a:t>⠐⠣⠧⠕⠇⠉⠁⠝⠕⠀⠼⠁⠐⠜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A859A2-DE83-CD43-87E7-341237CF1763}"/>
              </a:ext>
            </a:extLst>
          </p:cNvPr>
          <p:cNvSpPr txBox="1"/>
          <p:nvPr/>
        </p:nvSpPr>
        <p:spPr>
          <a:xfrm>
            <a:off x="2998385" y="747829"/>
            <a:ext cx="3678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⠁⠞⠕⠇⠇⠀</a:t>
            </a:r>
          </a:p>
          <a:p>
            <a:pPr algn="ctr"/>
            <a:r>
              <a:rPr lang="en-US" sz="2400">
                <a:latin typeface="Swell Braille" pitchFamily="49"/>
              </a:rPr>
              <a:t>⠐⠣⠧⠕⠇⠉⠁⠝⠕⠀⠼⠃⠐⠜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5764BF2-E51E-6842-8CC0-F9F2FD4FF227}"/>
              </a:ext>
            </a:extLst>
          </p:cNvPr>
          <p:cNvSpPr txBox="1"/>
          <p:nvPr/>
        </p:nvSpPr>
        <p:spPr>
          <a:xfrm>
            <a:off x="6226755" y="5681339"/>
            <a:ext cx="1428686" cy="82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⠍⠁⠝⠞⠇</a:t>
            </a:r>
          </a:p>
          <a:p>
            <a:pPr algn="ctr"/>
            <a:r>
              <a:rPr lang="en-US" sz="2400">
                <a:latin typeface="Swell Braille" pitchFamily="49"/>
              </a:rPr>
              <a:t>⠏⠇⠥⠍⠑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152AC22-2BF3-D34E-8632-4FB2A4DBD6B8}"/>
              </a:ext>
            </a:extLst>
          </p:cNvPr>
          <p:cNvCxnSpPr>
            <a:cxnSpLocks/>
          </p:cNvCxnSpPr>
          <p:nvPr/>
        </p:nvCxnSpPr>
        <p:spPr>
          <a:xfrm flipV="1">
            <a:off x="1275901" y="4359353"/>
            <a:ext cx="946301" cy="81825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34F4160-80D5-AB4F-B402-5BCCD4218768}"/>
              </a:ext>
            </a:extLst>
          </p:cNvPr>
          <p:cNvCxnSpPr>
            <a:cxnSpLocks/>
          </p:cNvCxnSpPr>
          <p:nvPr/>
        </p:nvCxnSpPr>
        <p:spPr>
          <a:xfrm flipV="1">
            <a:off x="3661138" y="4150246"/>
            <a:ext cx="946301" cy="81825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6A76004-CC91-3D4D-B806-0AE8C8ADD0AE}"/>
              </a:ext>
            </a:extLst>
          </p:cNvPr>
          <p:cNvCxnSpPr>
            <a:cxnSpLocks/>
          </p:cNvCxnSpPr>
          <p:nvPr/>
        </p:nvCxnSpPr>
        <p:spPr>
          <a:xfrm flipV="1">
            <a:off x="6468133" y="3916330"/>
            <a:ext cx="946301" cy="81825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93">
            <a:extLst>
              <a:ext uri="{FF2B5EF4-FFF2-40B4-BE49-F238E27FC236}">
                <a16:creationId xmlns:a16="http://schemas.microsoft.com/office/drawing/2014/main" id="{9815CA97-A41E-6548-8B42-DCADC55AEB08}"/>
              </a:ext>
            </a:extLst>
          </p:cNvPr>
          <p:cNvSpPr/>
          <p:nvPr/>
        </p:nvSpPr>
        <p:spPr>
          <a:xfrm>
            <a:off x="531628" y="3083446"/>
            <a:ext cx="7145079" cy="818707"/>
          </a:xfrm>
          <a:custGeom>
            <a:avLst/>
            <a:gdLst>
              <a:gd name="connsiteX0" fmla="*/ 0 w 7176977"/>
              <a:gd name="connsiteY0" fmla="*/ 520996 h 818707"/>
              <a:gd name="connsiteX1" fmla="*/ 7176977 w 7176977"/>
              <a:gd name="connsiteY1" fmla="*/ 0 h 818707"/>
              <a:gd name="connsiteX2" fmla="*/ 7176977 w 7176977"/>
              <a:gd name="connsiteY2" fmla="*/ 287080 h 818707"/>
              <a:gd name="connsiteX3" fmla="*/ 10633 w 7176977"/>
              <a:gd name="connsiteY3" fmla="*/ 818707 h 818707"/>
              <a:gd name="connsiteX4" fmla="*/ 0 w 7176977"/>
              <a:gd name="connsiteY4" fmla="*/ 520996 h 81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6977" h="818707">
                <a:moveTo>
                  <a:pt x="0" y="520996"/>
                </a:moveTo>
                <a:lnTo>
                  <a:pt x="7176977" y="0"/>
                </a:lnTo>
                <a:lnTo>
                  <a:pt x="7176977" y="287080"/>
                </a:lnTo>
                <a:lnTo>
                  <a:pt x="10633" y="818707"/>
                </a:lnTo>
                <a:lnTo>
                  <a:pt x="0" y="520996"/>
                </a:lnTo>
                <a:close/>
              </a:path>
            </a:pathLst>
          </a:custGeom>
          <a:pattFill prst="dkVert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F66B3D-5F12-D740-A19D-586DB03CF270}"/>
              </a:ext>
            </a:extLst>
          </p:cNvPr>
          <p:cNvSpPr txBox="1"/>
          <p:nvPr/>
        </p:nvSpPr>
        <p:spPr>
          <a:xfrm>
            <a:off x="7662157" y="2916872"/>
            <a:ext cx="2874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⠕⠉⠂⠝⠊⠉⠀</a:t>
            </a:r>
          </a:p>
          <a:p>
            <a:r>
              <a:rPr lang="en-US" sz="2400">
                <a:latin typeface="Swell Braille" pitchFamily="49"/>
              </a:rPr>
              <a:t>⠉⠗⠥⠌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FAFD44-AA50-3141-BB8F-90206CFF8039}"/>
              </a:ext>
            </a:extLst>
          </p:cNvPr>
          <p:cNvSpPr/>
          <p:nvPr/>
        </p:nvSpPr>
        <p:spPr>
          <a:xfrm>
            <a:off x="5528930" y="1573619"/>
            <a:ext cx="2073349" cy="98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72D8A3A-21BB-A44C-84B8-3CF7454A4ECF}"/>
              </a:ext>
            </a:extLst>
          </p:cNvPr>
          <p:cNvSpPr txBox="1"/>
          <p:nvPr/>
        </p:nvSpPr>
        <p:spPr>
          <a:xfrm>
            <a:off x="5656142" y="1655138"/>
            <a:ext cx="3402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⠁⠉⠞⠊⠧⠑⠀⠧⠕⠇⠉⠁⠝⠕⠀⠐⠣⠼⠉⠐⠜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7D9DA3-4E00-234C-A2AA-4652135DC95F}"/>
              </a:ext>
            </a:extLst>
          </p:cNvPr>
          <p:cNvCxnSpPr>
            <a:cxnSpLocks/>
          </p:cNvCxnSpPr>
          <p:nvPr/>
        </p:nvCxnSpPr>
        <p:spPr>
          <a:xfrm flipV="1">
            <a:off x="1584251" y="2200940"/>
            <a:ext cx="0" cy="467834"/>
          </a:xfrm>
          <a:prstGeom prst="line">
            <a:avLst/>
          </a:prstGeom>
          <a:ln w="22225">
            <a:solidFill>
              <a:schemeClr val="tx1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17830D0-3E3A-B843-8314-06C5A6AFC42E}"/>
              </a:ext>
            </a:extLst>
          </p:cNvPr>
          <p:cNvCxnSpPr>
            <a:cxnSpLocks/>
          </p:cNvCxnSpPr>
          <p:nvPr/>
        </p:nvCxnSpPr>
        <p:spPr>
          <a:xfrm flipV="1">
            <a:off x="3703674" y="1616149"/>
            <a:ext cx="474921" cy="1119965"/>
          </a:xfrm>
          <a:prstGeom prst="line">
            <a:avLst/>
          </a:prstGeom>
          <a:ln w="22225">
            <a:solidFill>
              <a:schemeClr val="tx1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C3C4567-F3B7-A845-8521-08BCEAA1354B}"/>
              </a:ext>
            </a:extLst>
          </p:cNvPr>
          <p:cNvCxnSpPr>
            <a:cxnSpLocks/>
          </p:cNvCxnSpPr>
          <p:nvPr/>
        </p:nvCxnSpPr>
        <p:spPr>
          <a:xfrm flipV="1">
            <a:off x="5769934" y="2009553"/>
            <a:ext cx="88606" cy="517454"/>
          </a:xfrm>
          <a:prstGeom prst="line">
            <a:avLst/>
          </a:prstGeom>
          <a:ln w="22225">
            <a:solidFill>
              <a:schemeClr val="tx1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>
            <a:extLst>
              <a:ext uri="{FF2B5EF4-FFF2-40B4-BE49-F238E27FC236}">
                <a16:creationId xmlns:a16="http://schemas.microsoft.com/office/drawing/2014/main" id="{3CAFFC94-646B-B94D-8FE0-F1A65F4A8F2E}"/>
              </a:ext>
            </a:extLst>
          </p:cNvPr>
          <p:cNvSpPr/>
          <p:nvPr/>
        </p:nvSpPr>
        <p:spPr>
          <a:xfrm>
            <a:off x="4540102" y="2073349"/>
            <a:ext cx="1063680" cy="480817"/>
          </a:xfrm>
          <a:custGeom>
            <a:avLst/>
            <a:gdLst>
              <a:gd name="connsiteX0" fmla="*/ 935665 w 1063680"/>
              <a:gd name="connsiteY0" fmla="*/ 435935 h 480817"/>
              <a:gd name="connsiteX1" fmla="*/ 935665 w 1063680"/>
              <a:gd name="connsiteY1" fmla="*/ 435935 h 480817"/>
              <a:gd name="connsiteX2" fmla="*/ 776177 w 1063680"/>
              <a:gd name="connsiteY2" fmla="*/ 467832 h 480817"/>
              <a:gd name="connsiteX3" fmla="*/ 744279 w 1063680"/>
              <a:gd name="connsiteY3" fmla="*/ 435935 h 480817"/>
              <a:gd name="connsiteX4" fmla="*/ 712382 w 1063680"/>
              <a:gd name="connsiteY4" fmla="*/ 372139 h 480817"/>
              <a:gd name="connsiteX5" fmla="*/ 648586 w 1063680"/>
              <a:gd name="connsiteY5" fmla="*/ 393404 h 480817"/>
              <a:gd name="connsiteX6" fmla="*/ 574158 w 1063680"/>
              <a:gd name="connsiteY6" fmla="*/ 382772 h 480817"/>
              <a:gd name="connsiteX7" fmla="*/ 542261 w 1063680"/>
              <a:gd name="connsiteY7" fmla="*/ 372139 h 480817"/>
              <a:gd name="connsiteX8" fmla="*/ 499731 w 1063680"/>
              <a:gd name="connsiteY8" fmla="*/ 308344 h 480817"/>
              <a:gd name="connsiteX9" fmla="*/ 318977 w 1063680"/>
              <a:gd name="connsiteY9" fmla="*/ 308344 h 480817"/>
              <a:gd name="connsiteX10" fmla="*/ 265814 w 1063680"/>
              <a:gd name="connsiteY10" fmla="*/ 244549 h 480817"/>
              <a:gd name="connsiteX11" fmla="*/ 255182 w 1063680"/>
              <a:gd name="connsiteY11" fmla="*/ 212651 h 480817"/>
              <a:gd name="connsiteX12" fmla="*/ 244549 w 1063680"/>
              <a:gd name="connsiteY12" fmla="*/ 170121 h 480817"/>
              <a:gd name="connsiteX13" fmla="*/ 212651 w 1063680"/>
              <a:gd name="connsiteY13" fmla="*/ 191386 h 480817"/>
              <a:gd name="connsiteX14" fmla="*/ 74428 w 1063680"/>
              <a:gd name="connsiteY14" fmla="*/ 180753 h 480817"/>
              <a:gd name="connsiteX15" fmla="*/ 42531 w 1063680"/>
              <a:gd name="connsiteY15" fmla="*/ 159488 h 480817"/>
              <a:gd name="connsiteX16" fmla="*/ 10633 w 1063680"/>
              <a:gd name="connsiteY16" fmla="*/ 148856 h 480817"/>
              <a:gd name="connsiteX17" fmla="*/ 0 w 1063680"/>
              <a:gd name="connsiteY17" fmla="*/ 116958 h 480817"/>
              <a:gd name="connsiteX18" fmla="*/ 10633 w 1063680"/>
              <a:gd name="connsiteY18" fmla="*/ 74428 h 480817"/>
              <a:gd name="connsiteX19" fmla="*/ 233917 w 1063680"/>
              <a:gd name="connsiteY19" fmla="*/ 31898 h 480817"/>
              <a:gd name="connsiteX20" fmla="*/ 287079 w 1063680"/>
              <a:gd name="connsiteY20" fmla="*/ 0 h 480817"/>
              <a:gd name="connsiteX21" fmla="*/ 318977 w 1063680"/>
              <a:gd name="connsiteY21" fmla="*/ 10632 h 480817"/>
              <a:gd name="connsiteX22" fmla="*/ 340242 w 1063680"/>
              <a:gd name="connsiteY22" fmla="*/ 31898 h 480817"/>
              <a:gd name="connsiteX23" fmla="*/ 372140 w 1063680"/>
              <a:gd name="connsiteY23" fmla="*/ 42530 h 480817"/>
              <a:gd name="connsiteX24" fmla="*/ 520996 w 1063680"/>
              <a:gd name="connsiteY24" fmla="*/ 53163 h 480817"/>
              <a:gd name="connsiteX25" fmla="*/ 627321 w 1063680"/>
              <a:gd name="connsiteY25" fmla="*/ 63795 h 480817"/>
              <a:gd name="connsiteX26" fmla="*/ 691117 w 1063680"/>
              <a:gd name="connsiteY26" fmla="*/ 85060 h 480817"/>
              <a:gd name="connsiteX27" fmla="*/ 723014 w 1063680"/>
              <a:gd name="connsiteY27" fmla="*/ 95693 h 480817"/>
              <a:gd name="connsiteX28" fmla="*/ 797442 w 1063680"/>
              <a:gd name="connsiteY28" fmla="*/ 106325 h 480817"/>
              <a:gd name="connsiteX29" fmla="*/ 808075 w 1063680"/>
              <a:gd name="connsiteY29" fmla="*/ 138223 h 480817"/>
              <a:gd name="connsiteX30" fmla="*/ 797442 w 1063680"/>
              <a:gd name="connsiteY30" fmla="*/ 170121 h 480817"/>
              <a:gd name="connsiteX31" fmla="*/ 829340 w 1063680"/>
              <a:gd name="connsiteY31" fmla="*/ 191386 h 480817"/>
              <a:gd name="connsiteX32" fmla="*/ 956931 w 1063680"/>
              <a:gd name="connsiteY32" fmla="*/ 191386 h 480817"/>
              <a:gd name="connsiteX33" fmla="*/ 978196 w 1063680"/>
              <a:gd name="connsiteY33" fmla="*/ 255181 h 480817"/>
              <a:gd name="connsiteX34" fmla="*/ 946298 w 1063680"/>
              <a:gd name="connsiteY34" fmla="*/ 276446 h 480817"/>
              <a:gd name="connsiteX35" fmla="*/ 988828 w 1063680"/>
              <a:gd name="connsiteY35" fmla="*/ 318977 h 480817"/>
              <a:gd name="connsiteX36" fmla="*/ 1010093 w 1063680"/>
              <a:gd name="connsiteY36" fmla="*/ 350874 h 480817"/>
              <a:gd name="connsiteX37" fmla="*/ 1020726 w 1063680"/>
              <a:gd name="connsiteY37" fmla="*/ 393404 h 480817"/>
              <a:gd name="connsiteX38" fmla="*/ 1052624 w 1063680"/>
              <a:gd name="connsiteY38" fmla="*/ 414670 h 480817"/>
              <a:gd name="connsiteX39" fmla="*/ 1031358 w 1063680"/>
              <a:gd name="connsiteY39" fmla="*/ 467832 h 480817"/>
              <a:gd name="connsiteX40" fmla="*/ 967563 w 1063680"/>
              <a:gd name="connsiteY40" fmla="*/ 425302 h 480817"/>
              <a:gd name="connsiteX41" fmla="*/ 935665 w 1063680"/>
              <a:gd name="connsiteY41" fmla="*/ 435935 h 48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63680" h="480817">
                <a:moveTo>
                  <a:pt x="935665" y="435935"/>
                </a:moveTo>
                <a:lnTo>
                  <a:pt x="935665" y="435935"/>
                </a:lnTo>
                <a:cubicBezTo>
                  <a:pt x="866428" y="470554"/>
                  <a:pt x="851756" y="498063"/>
                  <a:pt x="776177" y="467832"/>
                </a:cubicBezTo>
                <a:cubicBezTo>
                  <a:pt x="762216" y="462248"/>
                  <a:pt x="754912" y="446567"/>
                  <a:pt x="744279" y="435935"/>
                </a:cubicBezTo>
                <a:cubicBezTo>
                  <a:pt x="741133" y="426497"/>
                  <a:pt x="726721" y="373931"/>
                  <a:pt x="712382" y="372139"/>
                </a:cubicBezTo>
                <a:cubicBezTo>
                  <a:pt x="690140" y="369359"/>
                  <a:pt x="648586" y="393404"/>
                  <a:pt x="648586" y="393404"/>
                </a:cubicBezTo>
                <a:cubicBezTo>
                  <a:pt x="623777" y="389860"/>
                  <a:pt x="598733" y="387687"/>
                  <a:pt x="574158" y="382772"/>
                </a:cubicBezTo>
                <a:cubicBezTo>
                  <a:pt x="563168" y="380574"/>
                  <a:pt x="550186" y="380064"/>
                  <a:pt x="542261" y="372139"/>
                </a:cubicBezTo>
                <a:cubicBezTo>
                  <a:pt x="524189" y="354067"/>
                  <a:pt x="499731" y="308344"/>
                  <a:pt x="499731" y="308344"/>
                </a:cubicBezTo>
                <a:cubicBezTo>
                  <a:pt x="431031" y="331245"/>
                  <a:pt x="432895" y="335149"/>
                  <a:pt x="318977" y="308344"/>
                </a:cubicBezTo>
                <a:cubicBezTo>
                  <a:pt x="302794" y="304536"/>
                  <a:pt x="274386" y="257407"/>
                  <a:pt x="265814" y="244549"/>
                </a:cubicBezTo>
                <a:cubicBezTo>
                  <a:pt x="262270" y="233916"/>
                  <a:pt x="258261" y="223428"/>
                  <a:pt x="255182" y="212651"/>
                </a:cubicBezTo>
                <a:cubicBezTo>
                  <a:pt x="251168" y="198600"/>
                  <a:pt x="257619" y="176656"/>
                  <a:pt x="244549" y="170121"/>
                </a:cubicBezTo>
                <a:cubicBezTo>
                  <a:pt x="233119" y="164406"/>
                  <a:pt x="223284" y="184298"/>
                  <a:pt x="212651" y="191386"/>
                </a:cubicBezTo>
                <a:cubicBezTo>
                  <a:pt x="166577" y="187842"/>
                  <a:pt x="119847" y="189269"/>
                  <a:pt x="74428" y="180753"/>
                </a:cubicBezTo>
                <a:cubicBezTo>
                  <a:pt x="61868" y="178398"/>
                  <a:pt x="53961" y="165203"/>
                  <a:pt x="42531" y="159488"/>
                </a:cubicBezTo>
                <a:cubicBezTo>
                  <a:pt x="32506" y="154476"/>
                  <a:pt x="21266" y="152400"/>
                  <a:pt x="10633" y="148856"/>
                </a:cubicBezTo>
                <a:cubicBezTo>
                  <a:pt x="7089" y="138223"/>
                  <a:pt x="0" y="128166"/>
                  <a:pt x="0" y="116958"/>
                </a:cubicBezTo>
                <a:cubicBezTo>
                  <a:pt x="0" y="102345"/>
                  <a:pt x="4877" y="87859"/>
                  <a:pt x="10633" y="74428"/>
                </a:cubicBezTo>
                <a:cubicBezTo>
                  <a:pt x="47867" y="-12450"/>
                  <a:pt x="132253" y="37248"/>
                  <a:pt x="233917" y="31898"/>
                </a:cubicBezTo>
                <a:cubicBezTo>
                  <a:pt x="250762" y="15052"/>
                  <a:pt x="259473" y="0"/>
                  <a:pt x="287079" y="0"/>
                </a:cubicBezTo>
                <a:cubicBezTo>
                  <a:pt x="298287" y="0"/>
                  <a:pt x="308344" y="7088"/>
                  <a:pt x="318977" y="10632"/>
                </a:cubicBezTo>
                <a:cubicBezTo>
                  <a:pt x="326065" y="17721"/>
                  <a:pt x="331646" y="26740"/>
                  <a:pt x="340242" y="31898"/>
                </a:cubicBezTo>
                <a:cubicBezTo>
                  <a:pt x="349853" y="37664"/>
                  <a:pt x="361009" y="41220"/>
                  <a:pt x="372140" y="42530"/>
                </a:cubicBezTo>
                <a:cubicBezTo>
                  <a:pt x="421544" y="48342"/>
                  <a:pt x="471423" y="49032"/>
                  <a:pt x="520996" y="53163"/>
                </a:cubicBezTo>
                <a:cubicBezTo>
                  <a:pt x="556491" y="56121"/>
                  <a:pt x="591879" y="60251"/>
                  <a:pt x="627321" y="63795"/>
                </a:cubicBezTo>
                <a:lnTo>
                  <a:pt x="691117" y="85060"/>
                </a:lnTo>
                <a:cubicBezTo>
                  <a:pt x="701749" y="88604"/>
                  <a:pt x="711919" y="94108"/>
                  <a:pt x="723014" y="95693"/>
                </a:cubicBezTo>
                <a:lnTo>
                  <a:pt x="797442" y="106325"/>
                </a:lnTo>
                <a:cubicBezTo>
                  <a:pt x="800986" y="116958"/>
                  <a:pt x="808075" y="127015"/>
                  <a:pt x="808075" y="138223"/>
                </a:cubicBezTo>
                <a:cubicBezTo>
                  <a:pt x="808075" y="149431"/>
                  <a:pt x="793280" y="159715"/>
                  <a:pt x="797442" y="170121"/>
                </a:cubicBezTo>
                <a:cubicBezTo>
                  <a:pt x="802188" y="181986"/>
                  <a:pt x="818707" y="184298"/>
                  <a:pt x="829340" y="191386"/>
                </a:cubicBezTo>
                <a:cubicBezTo>
                  <a:pt x="831416" y="191126"/>
                  <a:pt x="936535" y="167590"/>
                  <a:pt x="956931" y="191386"/>
                </a:cubicBezTo>
                <a:cubicBezTo>
                  <a:pt x="971519" y="208405"/>
                  <a:pt x="978196" y="255181"/>
                  <a:pt x="978196" y="255181"/>
                </a:cubicBezTo>
                <a:cubicBezTo>
                  <a:pt x="967563" y="262269"/>
                  <a:pt x="951044" y="264581"/>
                  <a:pt x="946298" y="276446"/>
                </a:cubicBezTo>
                <a:cubicBezTo>
                  <a:pt x="932956" y="309803"/>
                  <a:pt x="973817" y="313973"/>
                  <a:pt x="988828" y="318977"/>
                </a:cubicBezTo>
                <a:cubicBezTo>
                  <a:pt x="995916" y="329609"/>
                  <a:pt x="1005059" y="339129"/>
                  <a:pt x="1010093" y="350874"/>
                </a:cubicBezTo>
                <a:cubicBezTo>
                  <a:pt x="1015849" y="364305"/>
                  <a:pt x="1012620" y="381245"/>
                  <a:pt x="1020726" y="393404"/>
                </a:cubicBezTo>
                <a:cubicBezTo>
                  <a:pt x="1027815" y="404037"/>
                  <a:pt x="1041991" y="407581"/>
                  <a:pt x="1052624" y="414670"/>
                </a:cubicBezTo>
                <a:cubicBezTo>
                  <a:pt x="1055728" y="423983"/>
                  <a:pt x="1085772" y="479924"/>
                  <a:pt x="1031358" y="467832"/>
                </a:cubicBezTo>
                <a:cubicBezTo>
                  <a:pt x="1006409" y="462288"/>
                  <a:pt x="993120" y="425302"/>
                  <a:pt x="967563" y="425302"/>
                </a:cubicBezTo>
                <a:lnTo>
                  <a:pt x="935665" y="435935"/>
                </a:lnTo>
                <a:close/>
              </a:path>
            </a:pathLst>
          </a:custGeom>
          <a:pattFill prst="pct10">
            <a:fgClr>
              <a:schemeClr val="bg2">
                <a:lumMod val="75000"/>
              </a:schemeClr>
            </a:fgClr>
            <a:bgClr>
              <a:schemeClr val="bg1"/>
            </a:bgClr>
          </a:patt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1E1430-DB2F-DC45-9385-8C5F030D6E96}"/>
              </a:ext>
            </a:extLst>
          </p:cNvPr>
          <p:cNvSpPr/>
          <p:nvPr/>
        </p:nvSpPr>
        <p:spPr>
          <a:xfrm>
            <a:off x="655900" y="4669161"/>
            <a:ext cx="4568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⠇⠊⠞⠓⠕⠎⠏⠓⠑⠗⠊⠉⠀⠍⠁⠝⠞⠇⠑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31983F-4E86-A14E-AF71-811F5F166E5F}"/>
              </a:ext>
            </a:extLst>
          </p:cNvPr>
          <p:cNvSpPr/>
          <p:nvPr/>
        </p:nvSpPr>
        <p:spPr>
          <a:xfrm>
            <a:off x="674162" y="5987599"/>
            <a:ext cx="5033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⠁⠎⠞⠓⠑⠝⠕⠎⠏⠓⠑⠗⠊⠉⠀⠍⠁⠝⠞⠇⠑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CD4B8D-C806-F74C-8F49-0A2856F7BCA8}"/>
              </a:ext>
            </a:extLst>
          </p:cNvPr>
          <p:cNvCxnSpPr>
            <a:cxnSpLocks/>
          </p:cNvCxnSpPr>
          <p:nvPr/>
        </p:nvCxnSpPr>
        <p:spPr>
          <a:xfrm>
            <a:off x="5911702" y="5592726"/>
            <a:ext cx="372140" cy="30834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0A8CC7-4DB8-F14A-932B-0A72A691D6FE}"/>
              </a:ext>
            </a:extLst>
          </p:cNvPr>
          <p:cNvGrpSpPr/>
          <p:nvPr/>
        </p:nvGrpSpPr>
        <p:grpSpPr>
          <a:xfrm>
            <a:off x="493900" y="3019646"/>
            <a:ext cx="7233806" cy="1201480"/>
            <a:chOff x="493900" y="3019646"/>
            <a:chExt cx="7233806" cy="1201480"/>
          </a:xfrm>
        </p:grpSpPr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8FB401F-8392-EF42-B9B1-12D7F0C47DBA}"/>
                </a:ext>
              </a:extLst>
            </p:cNvPr>
            <p:cNvSpPr/>
            <p:nvPr/>
          </p:nvSpPr>
          <p:spPr>
            <a:xfrm rot="10525432">
              <a:off x="493900" y="3316100"/>
              <a:ext cx="7233806" cy="609776"/>
            </a:xfrm>
            <a:prstGeom prst="parallelogram">
              <a:avLst>
                <a:gd name="adj" fmla="val 9124"/>
              </a:avLst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61726FB-39B5-C841-9B4F-CDA9F2D27D00}"/>
                </a:ext>
              </a:extLst>
            </p:cNvPr>
            <p:cNvCxnSpPr/>
            <p:nvPr/>
          </p:nvCxnSpPr>
          <p:spPr>
            <a:xfrm>
              <a:off x="659219" y="3593805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E4E31F8-BACC-D043-A2B3-5561C90CD913}"/>
                </a:ext>
              </a:extLst>
            </p:cNvPr>
            <p:cNvCxnSpPr/>
            <p:nvPr/>
          </p:nvCxnSpPr>
          <p:spPr>
            <a:xfrm>
              <a:off x="903768" y="3565451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B415257-BD6B-CA49-82CC-E49ECAF1FE14}"/>
                </a:ext>
              </a:extLst>
            </p:cNvPr>
            <p:cNvCxnSpPr/>
            <p:nvPr/>
          </p:nvCxnSpPr>
          <p:spPr>
            <a:xfrm>
              <a:off x="1148317" y="3547730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1B7F1BC-C33C-1343-B628-3424C6C565EE}"/>
                </a:ext>
              </a:extLst>
            </p:cNvPr>
            <p:cNvCxnSpPr/>
            <p:nvPr/>
          </p:nvCxnSpPr>
          <p:spPr>
            <a:xfrm>
              <a:off x="1392866" y="3533554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2C29C3E-B244-4A4F-AA8B-1D3689246CA7}"/>
                </a:ext>
              </a:extLst>
            </p:cNvPr>
            <p:cNvCxnSpPr/>
            <p:nvPr/>
          </p:nvCxnSpPr>
          <p:spPr>
            <a:xfrm>
              <a:off x="1637415" y="3505200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111A218-1DF1-424B-ABBD-C0209FF8A7D4}"/>
                </a:ext>
              </a:extLst>
            </p:cNvPr>
            <p:cNvCxnSpPr/>
            <p:nvPr/>
          </p:nvCxnSpPr>
          <p:spPr>
            <a:xfrm>
              <a:off x="1881964" y="3487479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7FB947B-10C7-7648-A37D-E21EBED0749F}"/>
                </a:ext>
              </a:extLst>
            </p:cNvPr>
            <p:cNvCxnSpPr>
              <a:cxnSpLocks/>
            </p:cNvCxnSpPr>
            <p:nvPr/>
          </p:nvCxnSpPr>
          <p:spPr>
            <a:xfrm>
              <a:off x="2126513" y="3491024"/>
              <a:ext cx="0" cy="59187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1B5384C-9239-A64E-BFA5-B708EBC66DE3}"/>
                </a:ext>
              </a:extLst>
            </p:cNvPr>
            <p:cNvCxnSpPr>
              <a:cxnSpLocks/>
            </p:cNvCxnSpPr>
            <p:nvPr/>
          </p:nvCxnSpPr>
          <p:spPr>
            <a:xfrm>
              <a:off x="2371062" y="3462670"/>
              <a:ext cx="0" cy="6096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8AF1243-5308-2245-82ED-722B0342ED5F}"/>
                </a:ext>
              </a:extLst>
            </p:cNvPr>
            <p:cNvCxnSpPr>
              <a:cxnSpLocks/>
            </p:cNvCxnSpPr>
            <p:nvPr/>
          </p:nvCxnSpPr>
          <p:spPr>
            <a:xfrm>
              <a:off x="2615611" y="3444949"/>
              <a:ext cx="0" cy="6166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045DB39-6E97-7143-8FEF-854DBC216138}"/>
                </a:ext>
              </a:extLst>
            </p:cNvPr>
            <p:cNvCxnSpPr>
              <a:cxnSpLocks/>
            </p:cNvCxnSpPr>
            <p:nvPr/>
          </p:nvCxnSpPr>
          <p:spPr>
            <a:xfrm>
              <a:off x="2860160" y="3430773"/>
              <a:ext cx="0" cy="59896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9B5A8F0-9917-3E48-A82A-E35A170FDF13}"/>
                </a:ext>
              </a:extLst>
            </p:cNvPr>
            <p:cNvCxnSpPr>
              <a:cxnSpLocks/>
            </p:cNvCxnSpPr>
            <p:nvPr/>
          </p:nvCxnSpPr>
          <p:spPr>
            <a:xfrm>
              <a:off x="3104709" y="3402419"/>
              <a:ext cx="0" cy="60605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8670C06-6D88-174C-9D9E-0CD111DCF660}"/>
                </a:ext>
              </a:extLst>
            </p:cNvPr>
            <p:cNvCxnSpPr>
              <a:cxnSpLocks/>
            </p:cNvCxnSpPr>
            <p:nvPr/>
          </p:nvCxnSpPr>
          <p:spPr>
            <a:xfrm>
              <a:off x="3349258" y="3384698"/>
              <a:ext cx="0" cy="61314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0454B99-A023-234F-BC3F-CAAFD571C68C}"/>
                </a:ext>
              </a:extLst>
            </p:cNvPr>
            <p:cNvCxnSpPr/>
            <p:nvPr/>
          </p:nvCxnSpPr>
          <p:spPr>
            <a:xfrm>
              <a:off x="3593807" y="3342168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27A9506-8724-3046-8CA6-4B09F4525060}"/>
                </a:ext>
              </a:extLst>
            </p:cNvPr>
            <p:cNvCxnSpPr/>
            <p:nvPr/>
          </p:nvCxnSpPr>
          <p:spPr>
            <a:xfrm>
              <a:off x="3838356" y="3313814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D2B9773-76A6-3646-88AA-B2F1E1DD27F9}"/>
                </a:ext>
              </a:extLst>
            </p:cNvPr>
            <p:cNvCxnSpPr/>
            <p:nvPr/>
          </p:nvCxnSpPr>
          <p:spPr>
            <a:xfrm>
              <a:off x="4082905" y="3296093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337E5CE-5C9D-AB40-8011-2C15406C83E5}"/>
                </a:ext>
              </a:extLst>
            </p:cNvPr>
            <p:cNvCxnSpPr/>
            <p:nvPr/>
          </p:nvCxnSpPr>
          <p:spPr>
            <a:xfrm>
              <a:off x="4327454" y="3281917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B73D5AF-0393-1543-9A2E-57B79D86547C}"/>
                </a:ext>
              </a:extLst>
            </p:cNvPr>
            <p:cNvCxnSpPr/>
            <p:nvPr/>
          </p:nvCxnSpPr>
          <p:spPr>
            <a:xfrm>
              <a:off x="4572003" y="3253563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F40BD2F-5D91-0D47-8D61-235060E24F02}"/>
                </a:ext>
              </a:extLst>
            </p:cNvPr>
            <p:cNvCxnSpPr/>
            <p:nvPr/>
          </p:nvCxnSpPr>
          <p:spPr>
            <a:xfrm>
              <a:off x="4816552" y="3235842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C85DBC4-4012-EA4D-BCBF-D6673421AD0C}"/>
                </a:ext>
              </a:extLst>
            </p:cNvPr>
            <p:cNvCxnSpPr>
              <a:cxnSpLocks/>
            </p:cNvCxnSpPr>
            <p:nvPr/>
          </p:nvCxnSpPr>
          <p:spPr>
            <a:xfrm>
              <a:off x="5061101" y="3239387"/>
              <a:ext cx="0" cy="59187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1B604E0-EC08-FF49-824B-F224B88D3F8F}"/>
                </a:ext>
              </a:extLst>
            </p:cNvPr>
            <p:cNvCxnSpPr>
              <a:cxnSpLocks/>
            </p:cNvCxnSpPr>
            <p:nvPr/>
          </p:nvCxnSpPr>
          <p:spPr>
            <a:xfrm>
              <a:off x="5305650" y="3211033"/>
              <a:ext cx="0" cy="6096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B8CC59B-D493-0F46-ACD5-EC2A723EEB3D}"/>
                </a:ext>
              </a:extLst>
            </p:cNvPr>
            <p:cNvCxnSpPr>
              <a:cxnSpLocks/>
            </p:cNvCxnSpPr>
            <p:nvPr/>
          </p:nvCxnSpPr>
          <p:spPr>
            <a:xfrm>
              <a:off x="5550199" y="3193312"/>
              <a:ext cx="0" cy="6166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AC2EC6A-F3B6-FE4E-B5B6-76B0D33275C0}"/>
                </a:ext>
              </a:extLst>
            </p:cNvPr>
            <p:cNvCxnSpPr>
              <a:cxnSpLocks/>
            </p:cNvCxnSpPr>
            <p:nvPr/>
          </p:nvCxnSpPr>
          <p:spPr>
            <a:xfrm>
              <a:off x="5794748" y="3179136"/>
              <a:ext cx="0" cy="59896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262B14F-7368-B145-B22C-A2CF604379E7}"/>
                </a:ext>
              </a:extLst>
            </p:cNvPr>
            <p:cNvCxnSpPr>
              <a:cxnSpLocks/>
            </p:cNvCxnSpPr>
            <p:nvPr/>
          </p:nvCxnSpPr>
          <p:spPr>
            <a:xfrm>
              <a:off x="6039297" y="3150782"/>
              <a:ext cx="0" cy="60605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638E422-4DAE-3C4A-A699-5E58569CCCB0}"/>
                </a:ext>
              </a:extLst>
            </p:cNvPr>
            <p:cNvCxnSpPr>
              <a:cxnSpLocks/>
            </p:cNvCxnSpPr>
            <p:nvPr/>
          </p:nvCxnSpPr>
          <p:spPr>
            <a:xfrm>
              <a:off x="6283846" y="3133061"/>
              <a:ext cx="0" cy="61314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5D21134-F5DE-AC48-ABF7-B24EF43BA093}"/>
                </a:ext>
              </a:extLst>
            </p:cNvPr>
            <p:cNvCxnSpPr/>
            <p:nvPr/>
          </p:nvCxnSpPr>
          <p:spPr>
            <a:xfrm>
              <a:off x="6528395" y="3108251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5383749-B114-D84B-9D05-EB4832C3F00A}"/>
                </a:ext>
              </a:extLst>
            </p:cNvPr>
            <p:cNvCxnSpPr/>
            <p:nvPr/>
          </p:nvCxnSpPr>
          <p:spPr>
            <a:xfrm>
              <a:off x="6772944" y="3079897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A30BC4E-6E7D-8943-B720-3B79CF6900D3}"/>
                </a:ext>
              </a:extLst>
            </p:cNvPr>
            <p:cNvCxnSpPr/>
            <p:nvPr/>
          </p:nvCxnSpPr>
          <p:spPr>
            <a:xfrm>
              <a:off x="7017493" y="3062176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6E465D2-A106-B941-A1D1-DD48C58F2842}"/>
                </a:ext>
              </a:extLst>
            </p:cNvPr>
            <p:cNvCxnSpPr/>
            <p:nvPr/>
          </p:nvCxnSpPr>
          <p:spPr>
            <a:xfrm>
              <a:off x="7262042" y="3048000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D3551C7-ABA2-5544-A2E7-2044172BD8FE}"/>
                </a:ext>
              </a:extLst>
            </p:cNvPr>
            <p:cNvCxnSpPr/>
            <p:nvPr/>
          </p:nvCxnSpPr>
          <p:spPr>
            <a:xfrm>
              <a:off x="7506586" y="3019646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Freeform 94">
            <a:extLst>
              <a:ext uri="{FF2B5EF4-FFF2-40B4-BE49-F238E27FC236}">
                <a16:creationId xmlns:a16="http://schemas.microsoft.com/office/drawing/2014/main" id="{C4256866-2DC2-1D41-9AED-07572984AAE2}"/>
              </a:ext>
            </a:extLst>
          </p:cNvPr>
          <p:cNvSpPr/>
          <p:nvPr/>
        </p:nvSpPr>
        <p:spPr>
          <a:xfrm>
            <a:off x="5603354" y="3370526"/>
            <a:ext cx="162383" cy="255175"/>
          </a:xfrm>
          <a:custGeom>
            <a:avLst/>
            <a:gdLst>
              <a:gd name="connsiteX0" fmla="*/ 0 w 116958"/>
              <a:gd name="connsiteY0" fmla="*/ 127590 h 159488"/>
              <a:gd name="connsiteX1" fmla="*/ 0 w 116958"/>
              <a:gd name="connsiteY1" fmla="*/ 127590 h 159488"/>
              <a:gd name="connsiteX2" fmla="*/ 10632 w 116958"/>
              <a:gd name="connsiteY2" fmla="*/ 0 h 159488"/>
              <a:gd name="connsiteX3" fmla="*/ 74428 w 116958"/>
              <a:gd name="connsiteY3" fmla="*/ 0 h 159488"/>
              <a:gd name="connsiteX4" fmla="*/ 116958 w 116958"/>
              <a:gd name="connsiteY4" fmla="*/ 53162 h 159488"/>
              <a:gd name="connsiteX5" fmla="*/ 74428 w 116958"/>
              <a:gd name="connsiteY5" fmla="*/ 159488 h 159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958" h="159488">
                <a:moveTo>
                  <a:pt x="0" y="127590"/>
                </a:moveTo>
                <a:lnTo>
                  <a:pt x="0" y="127590"/>
                </a:lnTo>
                <a:lnTo>
                  <a:pt x="10632" y="0"/>
                </a:lnTo>
                <a:lnTo>
                  <a:pt x="74428" y="0"/>
                </a:lnTo>
                <a:lnTo>
                  <a:pt x="116958" y="53162"/>
                </a:lnTo>
                <a:lnTo>
                  <a:pt x="74428" y="159488"/>
                </a:ln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8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84" name="Picture 83" descr="A close up of a logo&#10;&#10;Description automatically generated">
            <a:extLst>
              <a:ext uri="{FF2B5EF4-FFF2-40B4-BE49-F238E27FC236}">
                <a16:creationId xmlns:a16="http://schemas.microsoft.com/office/drawing/2014/main" id="{49E756CF-4EF8-6245-B231-38F45BCA1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60" t="23411" r="10345" b="11782"/>
          <a:stretch/>
        </p:blipFill>
        <p:spPr>
          <a:xfrm>
            <a:off x="0" y="467829"/>
            <a:ext cx="9151721" cy="6062472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152AC22-2BF3-D34E-8632-4FB2A4DBD6B8}"/>
              </a:ext>
            </a:extLst>
          </p:cNvPr>
          <p:cNvCxnSpPr>
            <a:cxnSpLocks/>
          </p:cNvCxnSpPr>
          <p:nvPr/>
        </p:nvCxnSpPr>
        <p:spPr>
          <a:xfrm flipV="1">
            <a:off x="1131932" y="4136068"/>
            <a:ext cx="946301" cy="81825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34F4160-80D5-AB4F-B402-5BCCD4218768}"/>
              </a:ext>
            </a:extLst>
          </p:cNvPr>
          <p:cNvCxnSpPr>
            <a:cxnSpLocks/>
          </p:cNvCxnSpPr>
          <p:nvPr/>
        </p:nvCxnSpPr>
        <p:spPr>
          <a:xfrm flipV="1">
            <a:off x="3517169" y="3926961"/>
            <a:ext cx="946301" cy="81825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6A76004-CC91-3D4D-B806-0AE8C8ADD0AE}"/>
              </a:ext>
            </a:extLst>
          </p:cNvPr>
          <p:cNvCxnSpPr>
            <a:cxnSpLocks/>
          </p:cNvCxnSpPr>
          <p:nvPr/>
        </p:nvCxnSpPr>
        <p:spPr>
          <a:xfrm flipV="1">
            <a:off x="6962117" y="3586719"/>
            <a:ext cx="946301" cy="81825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93">
            <a:extLst>
              <a:ext uri="{FF2B5EF4-FFF2-40B4-BE49-F238E27FC236}">
                <a16:creationId xmlns:a16="http://schemas.microsoft.com/office/drawing/2014/main" id="{9815CA97-A41E-6548-8B42-DCADC55AEB08}"/>
              </a:ext>
            </a:extLst>
          </p:cNvPr>
          <p:cNvSpPr/>
          <p:nvPr/>
        </p:nvSpPr>
        <p:spPr>
          <a:xfrm>
            <a:off x="462086" y="2271234"/>
            <a:ext cx="8294696" cy="950434"/>
          </a:xfrm>
          <a:custGeom>
            <a:avLst/>
            <a:gdLst>
              <a:gd name="connsiteX0" fmla="*/ 0 w 7176977"/>
              <a:gd name="connsiteY0" fmla="*/ 520996 h 818707"/>
              <a:gd name="connsiteX1" fmla="*/ 7176977 w 7176977"/>
              <a:gd name="connsiteY1" fmla="*/ 0 h 818707"/>
              <a:gd name="connsiteX2" fmla="*/ 7176977 w 7176977"/>
              <a:gd name="connsiteY2" fmla="*/ 287080 h 818707"/>
              <a:gd name="connsiteX3" fmla="*/ 10633 w 7176977"/>
              <a:gd name="connsiteY3" fmla="*/ 818707 h 818707"/>
              <a:gd name="connsiteX4" fmla="*/ 0 w 7176977"/>
              <a:gd name="connsiteY4" fmla="*/ 520996 h 81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6977" h="818707">
                <a:moveTo>
                  <a:pt x="0" y="520996"/>
                </a:moveTo>
                <a:lnTo>
                  <a:pt x="7176977" y="0"/>
                </a:lnTo>
                <a:lnTo>
                  <a:pt x="7176977" y="287080"/>
                </a:lnTo>
                <a:lnTo>
                  <a:pt x="10633" y="818707"/>
                </a:lnTo>
                <a:lnTo>
                  <a:pt x="0" y="520996"/>
                </a:lnTo>
                <a:close/>
              </a:path>
            </a:pathLst>
          </a:custGeom>
          <a:pattFill prst="dkVert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FAFD44-AA50-3141-BB8F-90206CFF8039}"/>
              </a:ext>
            </a:extLst>
          </p:cNvPr>
          <p:cNvSpPr/>
          <p:nvPr/>
        </p:nvSpPr>
        <p:spPr>
          <a:xfrm>
            <a:off x="6150506" y="521384"/>
            <a:ext cx="2406944" cy="1147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DCA25A48-BCBC-6141-889F-24101B7D54EE}"/>
              </a:ext>
            </a:extLst>
          </p:cNvPr>
          <p:cNvSpPr/>
          <p:nvPr/>
        </p:nvSpPr>
        <p:spPr>
          <a:xfrm>
            <a:off x="6379532" y="2647509"/>
            <a:ext cx="148855" cy="233916"/>
          </a:xfrm>
          <a:custGeom>
            <a:avLst/>
            <a:gdLst>
              <a:gd name="connsiteX0" fmla="*/ 0 w 116958"/>
              <a:gd name="connsiteY0" fmla="*/ 127590 h 159488"/>
              <a:gd name="connsiteX1" fmla="*/ 0 w 116958"/>
              <a:gd name="connsiteY1" fmla="*/ 127590 h 159488"/>
              <a:gd name="connsiteX2" fmla="*/ 10632 w 116958"/>
              <a:gd name="connsiteY2" fmla="*/ 0 h 159488"/>
              <a:gd name="connsiteX3" fmla="*/ 74428 w 116958"/>
              <a:gd name="connsiteY3" fmla="*/ 0 h 159488"/>
              <a:gd name="connsiteX4" fmla="*/ 116958 w 116958"/>
              <a:gd name="connsiteY4" fmla="*/ 53162 h 159488"/>
              <a:gd name="connsiteX5" fmla="*/ 74428 w 116958"/>
              <a:gd name="connsiteY5" fmla="*/ 159488 h 159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958" h="159488">
                <a:moveTo>
                  <a:pt x="0" y="127590"/>
                </a:moveTo>
                <a:lnTo>
                  <a:pt x="0" y="127590"/>
                </a:lnTo>
                <a:lnTo>
                  <a:pt x="10632" y="0"/>
                </a:lnTo>
                <a:lnTo>
                  <a:pt x="74428" y="0"/>
                </a:lnTo>
                <a:lnTo>
                  <a:pt x="116958" y="53162"/>
                </a:lnTo>
                <a:lnTo>
                  <a:pt x="74428" y="159488"/>
                </a:ln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BBDCA4A-4EE7-6E47-815A-655919AD85A7}"/>
              </a:ext>
            </a:extLst>
          </p:cNvPr>
          <p:cNvSpPr/>
          <p:nvPr/>
        </p:nvSpPr>
        <p:spPr>
          <a:xfrm>
            <a:off x="5018567" y="998303"/>
            <a:ext cx="1372024" cy="620198"/>
          </a:xfrm>
          <a:custGeom>
            <a:avLst/>
            <a:gdLst>
              <a:gd name="connsiteX0" fmla="*/ 935665 w 1063680"/>
              <a:gd name="connsiteY0" fmla="*/ 435935 h 480817"/>
              <a:gd name="connsiteX1" fmla="*/ 935665 w 1063680"/>
              <a:gd name="connsiteY1" fmla="*/ 435935 h 480817"/>
              <a:gd name="connsiteX2" fmla="*/ 776177 w 1063680"/>
              <a:gd name="connsiteY2" fmla="*/ 467832 h 480817"/>
              <a:gd name="connsiteX3" fmla="*/ 744279 w 1063680"/>
              <a:gd name="connsiteY3" fmla="*/ 435935 h 480817"/>
              <a:gd name="connsiteX4" fmla="*/ 712382 w 1063680"/>
              <a:gd name="connsiteY4" fmla="*/ 372139 h 480817"/>
              <a:gd name="connsiteX5" fmla="*/ 648586 w 1063680"/>
              <a:gd name="connsiteY5" fmla="*/ 393404 h 480817"/>
              <a:gd name="connsiteX6" fmla="*/ 574158 w 1063680"/>
              <a:gd name="connsiteY6" fmla="*/ 382772 h 480817"/>
              <a:gd name="connsiteX7" fmla="*/ 542261 w 1063680"/>
              <a:gd name="connsiteY7" fmla="*/ 372139 h 480817"/>
              <a:gd name="connsiteX8" fmla="*/ 499731 w 1063680"/>
              <a:gd name="connsiteY8" fmla="*/ 308344 h 480817"/>
              <a:gd name="connsiteX9" fmla="*/ 318977 w 1063680"/>
              <a:gd name="connsiteY9" fmla="*/ 308344 h 480817"/>
              <a:gd name="connsiteX10" fmla="*/ 265814 w 1063680"/>
              <a:gd name="connsiteY10" fmla="*/ 244549 h 480817"/>
              <a:gd name="connsiteX11" fmla="*/ 255182 w 1063680"/>
              <a:gd name="connsiteY11" fmla="*/ 212651 h 480817"/>
              <a:gd name="connsiteX12" fmla="*/ 244549 w 1063680"/>
              <a:gd name="connsiteY12" fmla="*/ 170121 h 480817"/>
              <a:gd name="connsiteX13" fmla="*/ 212651 w 1063680"/>
              <a:gd name="connsiteY13" fmla="*/ 191386 h 480817"/>
              <a:gd name="connsiteX14" fmla="*/ 74428 w 1063680"/>
              <a:gd name="connsiteY14" fmla="*/ 180753 h 480817"/>
              <a:gd name="connsiteX15" fmla="*/ 42531 w 1063680"/>
              <a:gd name="connsiteY15" fmla="*/ 159488 h 480817"/>
              <a:gd name="connsiteX16" fmla="*/ 10633 w 1063680"/>
              <a:gd name="connsiteY16" fmla="*/ 148856 h 480817"/>
              <a:gd name="connsiteX17" fmla="*/ 0 w 1063680"/>
              <a:gd name="connsiteY17" fmla="*/ 116958 h 480817"/>
              <a:gd name="connsiteX18" fmla="*/ 10633 w 1063680"/>
              <a:gd name="connsiteY18" fmla="*/ 74428 h 480817"/>
              <a:gd name="connsiteX19" fmla="*/ 233917 w 1063680"/>
              <a:gd name="connsiteY19" fmla="*/ 31898 h 480817"/>
              <a:gd name="connsiteX20" fmla="*/ 287079 w 1063680"/>
              <a:gd name="connsiteY20" fmla="*/ 0 h 480817"/>
              <a:gd name="connsiteX21" fmla="*/ 318977 w 1063680"/>
              <a:gd name="connsiteY21" fmla="*/ 10632 h 480817"/>
              <a:gd name="connsiteX22" fmla="*/ 340242 w 1063680"/>
              <a:gd name="connsiteY22" fmla="*/ 31898 h 480817"/>
              <a:gd name="connsiteX23" fmla="*/ 372140 w 1063680"/>
              <a:gd name="connsiteY23" fmla="*/ 42530 h 480817"/>
              <a:gd name="connsiteX24" fmla="*/ 520996 w 1063680"/>
              <a:gd name="connsiteY24" fmla="*/ 53163 h 480817"/>
              <a:gd name="connsiteX25" fmla="*/ 627321 w 1063680"/>
              <a:gd name="connsiteY25" fmla="*/ 63795 h 480817"/>
              <a:gd name="connsiteX26" fmla="*/ 691117 w 1063680"/>
              <a:gd name="connsiteY26" fmla="*/ 85060 h 480817"/>
              <a:gd name="connsiteX27" fmla="*/ 723014 w 1063680"/>
              <a:gd name="connsiteY27" fmla="*/ 95693 h 480817"/>
              <a:gd name="connsiteX28" fmla="*/ 797442 w 1063680"/>
              <a:gd name="connsiteY28" fmla="*/ 106325 h 480817"/>
              <a:gd name="connsiteX29" fmla="*/ 808075 w 1063680"/>
              <a:gd name="connsiteY29" fmla="*/ 138223 h 480817"/>
              <a:gd name="connsiteX30" fmla="*/ 797442 w 1063680"/>
              <a:gd name="connsiteY30" fmla="*/ 170121 h 480817"/>
              <a:gd name="connsiteX31" fmla="*/ 829340 w 1063680"/>
              <a:gd name="connsiteY31" fmla="*/ 191386 h 480817"/>
              <a:gd name="connsiteX32" fmla="*/ 956931 w 1063680"/>
              <a:gd name="connsiteY32" fmla="*/ 191386 h 480817"/>
              <a:gd name="connsiteX33" fmla="*/ 978196 w 1063680"/>
              <a:gd name="connsiteY33" fmla="*/ 255181 h 480817"/>
              <a:gd name="connsiteX34" fmla="*/ 946298 w 1063680"/>
              <a:gd name="connsiteY34" fmla="*/ 276446 h 480817"/>
              <a:gd name="connsiteX35" fmla="*/ 988828 w 1063680"/>
              <a:gd name="connsiteY35" fmla="*/ 318977 h 480817"/>
              <a:gd name="connsiteX36" fmla="*/ 1010093 w 1063680"/>
              <a:gd name="connsiteY36" fmla="*/ 350874 h 480817"/>
              <a:gd name="connsiteX37" fmla="*/ 1020726 w 1063680"/>
              <a:gd name="connsiteY37" fmla="*/ 393404 h 480817"/>
              <a:gd name="connsiteX38" fmla="*/ 1052624 w 1063680"/>
              <a:gd name="connsiteY38" fmla="*/ 414670 h 480817"/>
              <a:gd name="connsiteX39" fmla="*/ 1031358 w 1063680"/>
              <a:gd name="connsiteY39" fmla="*/ 467832 h 480817"/>
              <a:gd name="connsiteX40" fmla="*/ 967563 w 1063680"/>
              <a:gd name="connsiteY40" fmla="*/ 425302 h 480817"/>
              <a:gd name="connsiteX41" fmla="*/ 935665 w 1063680"/>
              <a:gd name="connsiteY41" fmla="*/ 435935 h 48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63680" h="480817">
                <a:moveTo>
                  <a:pt x="935665" y="435935"/>
                </a:moveTo>
                <a:lnTo>
                  <a:pt x="935665" y="435935"/>
                </a:lnTo>
                <a:cubicBezTo>
                  <a:pt x="866428" y="470554"/>
                  <a:pt x="851756" y="498063"/>
                  <a:pt x="776177" y="467832"/>
                </a:cubicBezTo>
                <a:cubicBezTo>
                  <a:pt x="762216" y="462248"/>
                  <a:pt x="754912" y="446567"/>
                  <a:pt x="744279" y="435935"/>
                </a:cubicBezTo>
                <a:cubicBezTo>
                  <a:pt x="741133" y="426497"/>
                  <a:pt x="726721" y="373931"/>
                  <a:pt x="712382" y="372139"/>
                </a:cubicBezTo>
                <a:cubicBezTo>
                  <a:pt x="690140" y="369359"/>
                  <a:pt x="648586" y="393404"/>
                  <a:pt x="648586" y="393404"/>
                </a:cubicBezTo>
                <a:cubicBezTo>
                  <a:pt x="623777" y="389860"/>
                  <a:pt x="598733" y="387687"/>
                  <a:pt x="574158" y="382772"/>
                </a:cubicBezTo>
                <a:cubicBezTo>
                  <a:pt x="563168" y="380574"/>
                  <a:pt x="550186" y="380064"/>
                  <a:pt x="542261" y="372139"/>
                </a:cubicBezTo>
                <a:cubicBezTo>
                  <a:pt x="524189" y="354067"/>
                  <a:pt x="499731" y="308344"/>
                  <a:pt x="499731" y="308344"/>
                </a:cubicBezTo>
                <a:cubicBezTo>
                  <a:pt x="431031" y="331245"/>
                  <a:pt x="432895" y="335149"/>
                  <a:pt x="318977" y="308344"/>
                </a:cubicBezTo>
                <a:cubicBezTo>
                  <a:pt x="302794" y="304536"/>
                  <a:pt x="274386" y="257407"/>
                  <a:pt x="265814" y="244549"/>
                </a:cubicBezTo>
                <a:cubicBezTo>
                  <a:pt x="262270" y="233916"/>
                  <a:pt x="258261" y="223428"/>
                  <a:pt x="255182" y="212651"/>
                </a:cubicBezTo>
                <a:cubicBezTo>
                  <a:pt x="251168" y="198600"/>
                  <a:pt x="257619" y="176656"/>
                  <a:pt x="244549" y="170121"/>
                </a:cubicBezTo>
                <a:cubicBezTo>
                  <a:pt x="233119" y="164406"/>
                  <a:pt x="223284" y="184298"/>
                  <a:pt x="212651" y="191386"/>
                </a:cubicBezTo>
                <a:cubicBezTo>
                  <a:pt x="166577" y="187842"/>
                  <a:pt x="119847" y="189269"/>
                  <a:pt x="74428" y="180753"/>
                </a:cubicBezTo>
                <a:cubicBezTo>
                  <a:pt x="61868" y="178398"/>
                  <a:pt x="53961" y="165203"/>
                  <a:pt x="42531" y="159488"/>
                </a:cubicBezTo>
                <a:cubicBezTo>
                  <a:pt x="32506" y="154476"/>
                  <a:pt x="21266" y="152400"/>
                  <a:pt x="10633" y="148856"/>
                </a:cubicBezTo>
                <a:cubicBezTo>
                  <a:pt x="7089" y="138223"/>
                  <a:pt x="0" y="128166"/>
                  <a:pt x="0" y="116958"/>
                </a:cubicBezTo>
                <a:cubicBezTo>
                  <a:pt x="0" y="102345"/>
                  <a:pt x="4877" y="87859"/>
                  <a:pt x="10633" y="74428"/>
                </a:cubicBezTo>
                <a:cubicBezTo>
                  <a:pt x="47867" y="-12450"/>
                  <a:pt x="132253" y="37248"/>
                  <a:pt x="233917" y="31898"/>
                </a:cubicBezTo>
                <a:cubicBezTo>
                  <a:pt x="250762" y="15052"/>
                  <a:pt x="259473" y="0"/>
                  <a:pt x="287079" y="0"/>
                </a:cubicBezTo>
                <a:cubicBezTo>
                  <a:pt x="298287" y="0"/>
                  <a:pt x="308344" y="7088"/>
                  <a:pt x="318977" y="10632"/>
                </a:cubicBezTo>
                <a:cubicBezTo>
                  <a:pt x="326065" y="17721"/>
                  <a:pt x="331646" y="26740"/>
                  <a:pt x="340242" y="31898"/>
                </a:cubicBezTo>
                <a:cubicBezTo>
                  <a:pt x="349853" y="37664"/>
                  <a:pt x="361009" y="41220"/>
                  <a:pt x="372140" y="42530"/>
                </a:cubicBezTo>
                <a:cubicBezTo>
                  <a:pt x="421544" y="48342"/>
                  <a:pt x="471423" y="49032"/>
                  <a:pt x="520996" y="53163"/>
                </a:cubicBezTo>
                <a:cubicBezTo>
                  <a:pt x="556491" y="56121"/>
                  <a:pt x="591879" y="60251"/>
                  <a:pt x="627321" y="63795"/>
                </a:cubicBezTo>
                <a:lnTo>
                  <a:pt x="691117" y="85060"/>
                </a:lnTo>
                <a:cubicBezTo>
                  <a:pt x="701749" y="88604"/>
                  <a:pt x="711919" y="94108"/>
                  <a:pt x="723014" y="95693"/>
                </a:cubicBezTo>
                <a:lnTo>
                  <a:pt x="797442" y="106325"/>
                </a:lnTo>
                <a:cubicBezTo>
                  <a:pt x="800986" y="116958"/>
                  <a:pt x="808075" y="127015"/>
                  <a:pt x="808075" y="138223"/>
                </a:cubicBezTo>
                <a:cubicBezTo>
                  <a:pt x="808075" y="149431"/>
                  <a:pt x="793280" y="159715"/>
                  <a:pt x="797442" y="170121"/>
                </a:cubicBezTo>
                <a:cubicBezTo>
                  <a:pt x="802188" y="181986"/>
                  <a:pt x="818707" y="184298"/>
                  <a:pt x="829340" y="191386"/>
                </a:cubicBezTo>
                <a:cubicBezTo>
                  <a:pt x="831416" y="191126"/>
                  <a:pt x="936535" y="167590"/>
                  <a:pt x="956931" y="191386"/>
                </a:cubicBezTo>
                <a:cubicBezTo>
                  <a:pt x="971519" y="208405"/>
                  <a:pt x="978196" y="255181"/>
                  <a:pt x="978196" y="255181"/>
                </a:cubicBezTo>
                <a:cubicBezTo>
                  <a:pt x="967563" y="262269"/>
                  <a:pt x="951044" y="264581"/>
                  <a:pt x="946298" y="276446"/>
                </a:cubicBezTo>
                <a:cubicBezTo>
                  <a:pt x="932956" y="309803"/>
                  <a:pt x="973817" y="313973"/>
                  <a:pt x="988828" y="318977"/>
                </a:cubicBezTo>
                <a:cubicBezTo>
                  <a:pt x="995916" y="329609"/>
                  <a:pt x="1005059" y="339129"/>
                  <a:pt x="1010093" y="350874"/>
                </a:cubicBezTo>
                <a:cubicBezTo>
                  <a:pt x="1015849" y="364305"/>
                  <a:pt x="1012620" y="381245"/>
                  <a:pt x="1020726" y="393404"/>
                </a:cubicBezTo>
                <a:cubicBezTo>
                  <a:pt x="1027815" y="404037"/>
                  <a:pt x="1041991" y="407581"/>
                  <a:pt x="1052624" y="414670"/>
                </a:cubicBezTo>
                <a:cubicBezTo>
                  <a:pt x="1055728" y="423983"/>
                  <a:pt x="1085772" y="479924"/>
                  <a:pt x="1031358" y="467832"/>
                </a:cubicBezTo>
                <a:cubicBezTo>
                  <a:pt x="1006409" y="462288"/>
                  <a:pt x="993120" y="425302"/>
                  <a:pt x="967563" y="425302"/>
                </a:cubicBezTo>
                <a:lnTo>
                  <a:pt x="935665" y="435935"/>
                </a:lnTo>
                <a:close/>
              </a:path>
            </a:pathLst>
          </a:custGeom>
          <a:pattFill prst="pct10">
            <a:fgClr>
              <a:schemeClr val="bg2">
                <a:lumMod val="75000"/>
              </a:schemeClr>
            </a:fgClr>
            <a:bgClr>
              <a:schemeClr val="bg1"/>
            </a:bgClr>
          </a:patt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F9F8D3-D950-7D4A-83D6-67D19F5017BF}"/>
              </a:ext>
            </a:extLst>
          </p:cNvPr>
          <p:cNvGrpSpPr/>
          <p:nvPr/>
        </p:nvGrpSpPr>
        <p:grpSpPr>
          <a:xfrm>
            <a:off x="404038" y="2200938"/>
            <a:ext cx="8410354" cy="1403498"/>
            <a:chOff x="493900" y="3019646"/>
            <a:chExt cx="7233806" cy="1201480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34667A8E-818C-FC46-813B-65C2EF2462C0}"/>
                </a:ext>
              </a:extLst>
            </p:cNvPr>
            <p:cNvSpPr/>
            <p:nvPr/>
          </p:nvSpPr>
          <p:spPr>
            <a:xfrm rot="10525432">
              <a:off x="493900" y="3316100"/>
              <a:ext cx="7233806" cy="609776"/>
            </a:xfrm>
            <a:prstGeom prst="parallelogram">
              <a:avLst>
                <a:gd name="adj" fmla="val 9124"/>
              </a:avLst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847773-B9DA-104F-86E2-B168098C5FDB}"/>
                </a:ext>
              </a:extLst>
            </p:cNvPr>
            <p:cNvCxnSpPr/>
            <p:nvPr/>
          </p:nvCxnSpPr>
          <p:spPr>
            <a:xfrm>
              <a:off x="659219" y="3593805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3FAA1C4-3150-3E44-86AB-6F6303CE5D5F}"/>
                </a:ext>
              </a:extLst>
            </p:cNvPr>
            <p:cNvCxnSpPr/>
            <p:nvPr/>
          </p:nvCxnSpPr>
          <p:spPr>
            <a:xfrm>
              <a:off x="903768" y="3565451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0594FFC-4D6B-F447-B256-5E431C005D7E}"/>
                </a:ext>
              </a:extLst>
            </p:cNvPr>
            <p:cNvCxnSpPr/>
            <p:nvPr/>
          </p:nvCxnSpPr>
          <p:spPr>
            <a:xfrm>
              <a:off x="1148317" y="3547730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61EB33B-9AE6-764A-8A7D-05C09E06E672}"/>
                </a:ext>
              </a:extLst>
            </p:cNvPr>
            <p:cNvCxnSpPr/>
            <p:nvPr/>
          </p:nvCxnSpPr>
          <p:spPr>
            <a:xfrm>
              <a:off x="1392866" y="3533554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5CD064-CB3C-7B47-8769-ECF0E036566A}"/>
                </a:ext>
              </a:extLst>
            </p:cNvPr>
            <p:cNvCxnSpPr/>
            <p:nvPr/>
          </p:nvCxnSpPr>
          <p:spPr>
            <a:xfrm>
              <a:off x="1637415" y="3505200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988679C-5023-374E-B4C3-621E034702BA}"/>
                </a:ext>
              </a:extLst>
            </p:cNvPr>
            <p:cNvCxnSpPr/>
            <p:nvPr/>
          </p:nvCxnSpPr>
          <p:spPr>
            <a:xfrm>
              <a:off x="1881964" y="3487479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072B806-F6A8-0140-B833-8DB932AA6AC6}"/>
                </a:ext>
              </a:extLst>
            </p:cNvPr>
            <p:cNvCxnSpPr>
              <a:cxnSpLocks/>
            </p:cNvCxnSpPr>
            <p:nvPr/>
          </p:nvCxnSpPr>
          <p:spPr>
            <a:xfrm>
              <a:off x="2126513" y="3491024"/>
              <a:ext cx="0" cy="59187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88C7FA-4B9A-AA47-8202-4D95CBBD6F3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062" y="3462670"/>
              <a:ext cx="0" cy="6096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7F5C51A-EE0C-684F-9BA7-9028DB663BED}"/>
                </a:ext>
              </a:extLst>
            </p:cNvPr>
            <p:cNvCxnSpPr>
              <a:cxnSpLocks/>
            </p:cNvCxnSpPr>
            <p:nvPr/>
          </p:nvCxnSpPr>
          <p:spPr>
            <a:xfrm>
              <a:off x="2615611" y="3444949"/>
              <a:ext cx="0" cy="6166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D43B39E-5EA7-044B-B54B-48876B5BACF7}"/>
                </a:ext>
              </a:extLst>
            </p:cNvPr>
            <p:cNvCxnSpPr>
              <a:cxnSpLocks/>
            </p:cNvCxnSpPr>
            <p:nvPr/>
          </p:nvCxnSpPr>
          <p:spPr>
            <a:xfrm>
              <a:off x="2860160" y="3430773"/>
              <a:ext cx="0" cy="59896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1ABD0C4-475E-A740-9661-1EA708205ABA}"/>
                </a:ext>
              </a:extLst>
            </p:cNvPr>
            <p:cNvCxnSpPr>
              <a:cxnSpLocks/>
            </p:cNvCxnSpPr>
            <p:nvPr/>
          </p:nvCxnSpPr>
          <p:spPr>
            <a:xfrm>
              <a:off x="3104709" y="3402419"/>
              <a:ext cx="0" cy="60605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1F84598-A796-6843-968C-C4AC8DC9BE04}"/>
                </a:ext>
              </a:extLst>
            </p:cNvPr>
            <p:cNvCxnSpPr>
              <a:cxnSpLocks/>
            </p:cNvCxnSpPr>
            <p:nvPr/>
          </p:nvCxnSpPr>
          <p:spPr>
            <a:xfrm>
              <a:off x="3349258" y="3384698"/>
              <a:ext cx="0" cy="61314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E96BCF9-FD3E-1041-B983-132F0285482A}"/>
                </a:ext>
              </a:extLst>
            </p:cNvPr>
            <p:cNvCxnSpPr/>
            <p:nvPr/>
          </p:nvCxnSpPr>
          <p:spPr>
            <a:xfrm>
              <a:off x="3593807" y="3342168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2B0447C-1AF6-B148-84C6-4772B5E83ABB}"/>
                </a:ext>
              </a:extLst>
            </p:cNvPr>
            <p:cNvCxnSpPr/>
            <p:nvPr/>
          </p:nvCxnSpPr>
          <p:spPr>
            <a:xfrm>
              <a:off x="3838356" y="3313814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D21E348-0387-4942-98CE-2A2F6876615E}"/>
                </a:ext>
              </a:extLst>
            </p:cNvPr>
            <p:cNvCxnSpPr/>
            <p:nvPr/>
          </p:nvCxnSpPr>
          <p:spPr>
            <a:xfrm>
              <a:off x="4082905" y="3296093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1626176-3C69-AA45-8AD6-EAB287171B6A}"/>
                </a:ext>
              </a:extLst>
            </p:cNvPr>
            <p:cNvCxnSpPr/>
            <p:nvPr/>
          </p:nvCxnSpPr>
          <p:spPr>
            <a:xfrm>
              <a:off x="4327454" y="3281917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821FDDD-B7A0-6D44-8ED0-189FCE58634E}"/>
                </a:ext>
              </a:extLst>
            </p:cNvPr>
            <p:cNvCxnSpPr/>
            <p:nvPr/>
          </p:nvCxnSpPr>
          <p:spPr>
            <a:xfrm>
              <a:off x="4572003" y="3253563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C3723B7-02BC-5D4C-AEE3-48FE115C2096}"/>
                </a:ext>
              </a:extLst>
            </p:cNvPr>
            <p:cNvCxnSpPr/>
            <p:nvPr/>
          </p:nvCxnSpPr>
          <p:spPr>
            <a:xfrm>
              <a:off x="4816552" y="3235842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E7EF694-3FB8-B144-A3E9-C2290472869E}"/>
                </a:ext>
              </a:extLst>
            </p:cNvPr>
            <p:cNvCxnSpPr>
              <a:cxnSpLocks/>
            </p:cNvCxnSpPr>
            <p:nvPr/>
          </p:nvCxnSpPr>
          <p:spPr>
            <a:xfrm>
              <a:off x="5061101" y="3239387"/>
              <a:ext cx="0" cy="59187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760695B-3570-0343-BC4E-3D2A2D86D6C6}"/>
                </a:ext>
              </a:extLst>
            </p:cNvPr>
            <p:cNvCxnSpPr>
              <a:cxnSpLocks/>
            </p:cNvCxnSpPr>
            <p:nvPr/>
          </p:nvCxnSpPr>
          <p:spPr>
            <a:xfrm>
              <a:off x="5305650" y="3211033"/>
              <a:ext cx="0" cy="6096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9D3E71-3C76-2D43-8D99-3493FA5C90AB}"/>
                </a:ext>
              </a:extLst>
            </p:cNvPr>
            <p:cNvCxnSpPr>
              <a:cxnSpLocks/>
            </p:cNvCxnSpPr>
            <p:nvPr/>
          </p:nvCxnSpPr>
          <p:spPr>
            <a:xfrm>
              <a:off x="5550199" y="3193312"/>
              <a:ext cx="0" cy="6166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71FD9FD-96C5-4E4B-B896-E4A8B939B15A}"/>
                </a:ext>
              </a:extLst>
            </p:cNvPr>
            <p:cNvCxnSpPr>
              <a:cxnSpLocks/>
            </p:cNvCxnSpPr>
            <p:nvPr/>
          </p:nvCxnSpPr>
          <p:spPr>
            <a:xfrm>
              <a:off x="5794748" y="3179136"/>
              <a:ext cx="0" cy="59896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652726-9CB4-364E-B75C-DC7BE9C25B67}"/>
                </a:ext>
              </a:extLst>
            </p:cNvPr>
            <p:cNvCxnSpPr>
              <a:cxnSpLocks/>
            </p:cNvCxnSpPr>
            <p:nvPr/>
          </p:nvCxnSpPr>
          <p:spPr>
            <a:xfrm>
              <a:off x="6039297" y="3150782"/>
              <a:ext cx="0" cy="60605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F18923C-9BCE-884E-854A-17B6C08FD283}"/>
                </a:ext>
              </a:extLst>
            </p:cNvPr>
            <p:cNvCxnSpPr>
              <a:cxnSpLocks/>
            </p:cNvCxnSpPr>
            <p:nvPr/>
          </p:nvCxnSpPr>
          <p:spPr>
            <a:xfrm>
              <a:off x="6283846" y="3133061"/>
              <a:ext cx="0" cy="61314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BDB2856-6C35-8D40-AB84-E22B45C981FD}"/>
                </a:ext>
              </a:extLst>
            </p:cNvPr>
            <p:cNvCxnSpPr/>
            <p:nvPr/>
          </p:nvCxnSpPr>
          <p:spPr>
            <a:xfrm>
              <a:off x="6528395" y="3108251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A34C4E8-417D-3E44-A360-0864CA404767}"/>
                </a:ext>
              </a:extLst>
            </p:cNvPr>
            <p:cNvCxnSpPr/>
            <p:nvPr/>
          </p:nvCxnSpPr>
          <p:spPr>
            <a:xfrm>
              <a:off x="6772944" y="3079897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2F194EF-25B9-D540-8AF3-652540AA79FF}"/>
                </a:ext>
              </a:extLst>
            </p:cNvPr>
            <p:cNvCxnSpPr/>
            <p:nvPr/>
          </p:nvCxnSpPr>
          <p:spPr>
            <a:xfrm>
              <a:off x="7017493" y="3062176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0C5F78C-9615-B04B-9AC7-7849AF712ED6}"/>
                </a:ext>
              </a:extLst>
            </p:cNvPr>
            <p:cNvCxnSpPr/>
            <p:nvPr/>
          </p:nvCxnSpPr>
          <p:spPr>
            <a:xfrm>
              <a:off x="7262042" y="3048000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53D2B6A-E1F6-5149-A9A1-C8D2F692BCE2}"/>
                </a:ext>
              </a:extLst>
            </p:cNvPr>
            <p:cNvCxnSpPr/>
            <p:nvPr/>
          </p:nvCxnSpPr>
          <p:spPr>
            <a:xfrm>
              <a:off x="7506586" y="3019646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reeform 45">
            <a:extLst>
              <a:ext uri="{FF2B5EF4-FFF2-40B4-BE49-F238E27FC236}">
                <a16:creationId xmlns:a16="http://schemas.microsoft.com/office/drawing/2014/main" id="{1C76DA5E-E1F4-DA4A-B9B5-E54F7A879C6B}"/>
              </a:ext>
            </a:extLst>
          </p:cNvPr>
          <p:cNvSpPr/>
          <p:nvPr/>
        </p:nvSpPr>
        <p:spPr>
          <a:xfrm>
            <a:off x="6337001" y="2615609"/>
            <a:ext cx="196216" cy="308341"/>
          </a:xfrm>
          <a:custGeom>
            <a:avLst/>
            <a:gdLst>
              <a:gd name="connsiteX0" fmla="*/ 0 w 116958"/>
              <a:gd name="connsiteY0" fmla="*/ 127590 h 159488"/>
              <a:gd name="connsiteX1" fmla="*/ 0 w 116958"/>
              <a:gd name="connsiteY1" fmla="*/ 127590 h 159488"/>
              <a:gd name="connsiteX2" fmla="*/ 10632 w 116958"/>
              <a:gd name="connsiteY2" fmla="*/ 0 h 159488"/>
              <a:gd name="connsiteX3" fmla="*/ 74428 w 116958"/>
              <a:gd name="connsiteY3" fmla="*/ 0 h 159488"/>
              <a:gd name="connsiteX4" fmla="*/ 116958 w 116958"/>
              <a:gd name="connsiteY4" fmla="*/ 53162 h 159488"/>
              <a:gd name="connsiteX5" fmla="*/ 74428 w 116958"/>
              <a:gd name="connsiteY5" fmla="*/ 159488 h 159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958" h="159488">
                <a:moveTo>
                  <a:pt x="0" y="127590"/>
                </a:moveTo>
                <a:lnTo>
                  <a:pt x="0" y="127590"/>
                </a:lnTo>
                <a:lnTo>
                  <a:pt x="10632" y="0"/>
                </a:lnTo>
                <a:lnTo>
                  <a:pt x="74428" y="0"/>
                </a:lnTo>
                <a:lnTo>
                  <a:pt x="116958" y="53162"/>
                </a:lnTo>
                <a:lnTo>
                  <a:pt x="74428" y="159488"/>
                </a:ln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3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6033</TotalTime>
  <Words>66</Words>
  <Application>Microsoft Macintosh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99</cp:revision>
  <cp:lastPrinted>2020-06-15T20:43:00Z</cp:lastPrinted>
  <dcterms:created xsi:type="dcterms:W3CDTF">2019-12-06T02:24:42Z</dcterms:created>
  <dcterms:modified xsi:type="dcterms:W3CDTF">2021-01-08T21:22:34Z</dcterms:modified>
</cp:coreProperties>
</file>