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2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7B6FEDA-0BEE-4A42-AF76-10FB4AA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3193372" y="22708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Major Cities in Kentucky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061E51-BD33-454B-82BD-1834AC20A4E2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AE4B6C-2E11-C942-BF2D-4C7ED8D765AA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2E976-6FB0-BD47-A840-B0CAD3B805AF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FB1F8F-4D45-F44E-A868-96BE4EC1F8F4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FCDA03-912A-1C42-AC8B-DD8B28AC5C08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8972E0-532C-D647-B665-4CD269891521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F6C8C-FF33-464A-B2E1-674020C8D054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9FC392-B6E8-E943-AC8F-7CAA0D4110BC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1346E0-EBCE-234B-B75B-E01051852E6F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5D40-55B3-EF4E-B603-85265C2B8CE6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F1B21C-A963-6F40-9D2E-35F11AB689DF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BE0A1-0FEF-974B-A14D-55B53713855D}"/>
              </a:ext>
            </a:extLst>
          </p:cNvPr>
          <p:cNvSpPr txBox="1"/>
          <p:nvPr/>
        </p:nvSpPr>
        <p:spPr>
          <a:xfrm>
            <a:off x="3906668" y="1381966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Louisville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0024DE-2808-B441-A255-3E031E93EE61}"/>
              </a:ext>
            </a:extLst>
          </p:cNvPr>
          <p:cNvSpPr txBox="1"/>
          <p:nvPr/>
        </p:nvSpPr>
        <p:spPr>
          <a:xfrm>
            <a:off x="5204460" y="250698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Frankfort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97E09A-7776-234A-8D85-27C696B52D3A}"/>
              </a:ext>
            </a:extLst>
          </p:cNvPr>
          <p:cNvSpPr txBox="1"/>
          <p:nvPr/>
        </p:nvSpPr>
        <p:spPr>
          <a:xfrm>
            <a:off x="6784724" y="5708975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Middlesboro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37C557-F55A-4946-9405-F2E0F5BCF1F9}"/>
              </a:ext>
            </a:extLst>
          </p:cNvPr>
          <p:cNvSpPr txBox="1"/>
          <p:nvPr/>
        </p:nvSpPr>
        <p:spPr>
          <a:xfrm>
            <a:off x="8053542" y="160888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Ashland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C837DC-F108-9B46-B3A3-43DA54F4E5F2}"/>
              </a:ext>
            </a:extLst>
          </p:cNvPr>
          <p:cNvSpPr txBox="1"/>
          <p:nvPr/>
        </p:nvSpPr>
        <p:spPr>
          <a:xfrm>
            <a:off x="3600450" y="412623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Bowling Green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972D65-392C-F142-9518-0A6108A796B1}"/>
              </a:ext>
            </a:extLst>
          </p:cNvPr>
          <p:cNvSpPr txBox="1"/>
          <p:nvPr/>
        </p:nvSpPr>
        <p:spPr>
          <a:xfrm>
            <a:off x="602335" y="297605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Paducah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74960-6713-4D47-8C0C-869B43EFCAEF}"/>
              </a:ext>
            </a:extLst>
          </p:cNvPr>
          <p:cNvSpPr txBox="1"/>
          <p:nvPr/>
        </p:nvSpPr>
        <p:spPr>
          <a:xfrm>
            <a:off x="2295570" y="547151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Hopkinsville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F3D24F-3854-A748-A577-48A049A79D82}"/>
              </a:ext>
            </a:extLst>
          </p:cNvPr>
          <p:cNvSpPr txBox="1"/>
          <p:nvPr/>
        </p:nvSpPr>
        <p:spPr>
          <a:xfrm>
            <a:off x="2514599" y="210763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Owensboro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82026F-4247-DD44-8EDE-EA7A5529E227}"/>
              </a:ext>
            </a:extLst>
          </p:cNvPr>
          <p:cNvSpPr txBox="1"/>
          <p:nvPr/>
        </p:nvSpPr>
        <p:spPr>
          <a:xfrm>
            <a:off x="6632235" y="404985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London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A084C6A-D67F-1E43-A6B4-77F7A81B1CA2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BC2FBE-2E48-7E43-82B1-3AB8874DDD1D}"/>
              </a:ext>
            </a:extLst>
          </p:cNvPr>
          <p:cNvSpPr txBox="1"/>
          <p:nvPr/>
        </p:nvSpPr>
        <p:spPr>
          <a:xfrm>
            <a:off x="6017496" y="105129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Covington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9D867F-EA92-0043-9F36-18254D41EBD4}"/>
              </a:ext>
            </a:extLst>
          </p:cNvPr>
          <p:cNvSpPr txBox="1"/>
          <p:nvPr/>
        </p:nvSpPr>
        <p:spPr>
          <a:xfrm>
            <a:off x="7669530" y="341757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Pikeville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BF3F12-BB74-3D44-A034-7B33D81CCA2A}"/>
              </a:ext>
            </a:extLst>
          </p:cNvPr>
          <p:cNvSpPr txBox="1"/>
          <p:nvPr/>
        </p:nvSpPr>
        <p:spPr>
          <a:xfrm>
            <a:off x="6248400" y="292227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Lexington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139B4D-0899-3946-957C-68B84F35DEC7}"/>
              </a:ext>
            </a:extLst>
          </p:cNvPr>
          <p:cNvCxnSpPr>
            <a:cxnSpLocks/>
          </p:cNvCxnSpPr>
          <p:nvPr/>
        </p:nvCxnSpPr>
        <p:spPr>
          <a:xfrm>
            <a:off x="3115340" y="2424223"/>
            <a:ext cx="159488" cy="1031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554DFC-B2CD-5147-908A-6E4BDCDB41AF}"/>
              </a:ext>
            </a:extLst>
          </p:cNvPr>
          <p:cNvCxnSpPr/>
          <p:nvPr/>
        </p:nvCxnSpPr>
        <p:spPr>
          <a:xfrm>
            <a:off x="4479851" y="1736651"/>
            <a:ext cx="318977" cy="105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698BC5-B76E-2A42-84C4-DDDDCBD93D9C}"/>
              </a:ext>
            </a:extLst>
          </p:cNvPr>
          <p:cNvCxnSpPr>
            <a:cxnSpLocks/>
          </p:cNvCxnSpPr>
          <p:nvPr/>
        </p:nvCxnSpPr>
        <p:spPr>
          <a:xfrm>
            <a:off x="1190847" y="3296093"/>
            <a:ext cx="365051" cy="1088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63012-FF90-EB44-9B1F-72DB4900494B}"/>
              </a:ext>
            </a:extLst>
          </p:cNvPr>
          <p:cNvCxnSpPr>
            <a:cxnSpLocks/>
          </p:cNvCxnSpPr>
          <p:nvPr/>
        </p:nvCxnSpPr>
        <p:spPr>
          <a:xfrm>
            <a:off x="7077740" y="5068186"/>
            <a:ext cx="99237" cy="6521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70424-0D54-2D48-B610-A9847A26F5A7}"/>
              </a:ext>
            </a:extLst>
          </p:cNvPr>
          <p:cNvCxnSpPr>
            <a:cxnSpLocks/>
          </p:cNvCxnSpPr>
          <p:nvPr/>
        </p:nvCxnSpPr>
        <p:spPr>
          <a:xfrm flipH="1">
            <a:off x="2721934" y="4784650"/>
            <a:ext cx="106326" cy="6911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393CD8-8CEA-0742-BB49-74E0E29929A0}"/>
              </a:ext>
            </a:extLst>
          </p:cNvPr>
          <p:cNvCxnSpPr>
            <a:cxnSpLocks/>
          </p:cNvCxnSpPr>
          <p:nvPr/>
        </p:nvCxnSpPr>
        <p:spPr>
          <a:xfrm flipH="1">
            <a:off x="8201246" y="1924493"/>
            <a:ext cx="134680" cy="5777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579C21-1007-9947-AA13-D42B80416DF1}"/>
              </a:ext>
            </a:extLst>
          </p:cNvPr>
          <p:cNvCxnSpPr>
            <a:cxnSpLocks/>
          </p:cNvCxnSpPr>
          <p:nvPr/>
        </p:nvCxnSpPr>
        <p:spPr>
          <a:xfrm flipH="1">
            <a:off x="6152707" y="1371600"/>
            <a:ext cx="88605" cy="3685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7B6FEDA-0BEE-4A42-AF76-10FB4AA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1890352" y="192792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⠠⠍⠁⠚⠕⠗⠀⠠⠉⠊⠞⠊⠑⠎⠀⠔⠀⠠⠅⠢⠞⠥⠉⠅⠽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061E51-BD33-454B-82BD-1834AC20A4E2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AE4B6C-2E11-C942-BF2D-4C7ED8D765AA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2E976-6FB0-BD47-A840-B0CAD3B805AF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FB1F8F-4D45-F44E-A868-96BE4EC1F8F4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FCDA03-912A-1C42-AC8B-DD8B28AC5C08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8972E0-532C-D647-B665-4CD269891521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F6C8C-FF33-464A-B2E1-674020C8D054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9FC392-B6E8-E943-AC8F-7CAA0D4110BC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1346E0-EBCE-234B-B75B-E01051852E6F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5D40-55B3-EF4E-B603-85265C2B8CE6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F1B21C-A963-6F40-9D2E-35F11AB689DF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BE0A1-0FEF-974B-A14D-55B53713855D}"/>
              </a:ext>
            </a:extLst>
          </p:cNvPr>
          <p:cNvSpPr txBox="1"/>
          <p:nvPr/>
        </p:nvSpPr>
        <p:spPr>
          <a:xfrm>
            <a:off x="2860424" y="1252249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⠠⠇⠳⠊⠎⠧⠊⠇⠇⠑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0024DE-2808-B441-A255-3E031E93EE61}"/>
              </a:ext>
            </a:extLst>
          </p:cNvPr>
          <p:cNvSpPr txBox="1"/>
          <p:nvPr/>
        </p:nvSpPr>
        <p:spPr>
          <a:xfrm>
            <a:off x="4953000" y="242697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⠠⠋⠗⠁⠝⠅⠿⠞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97E09A-7776-234A-8D85-27C696B52D3A}"/>
              </a:ext>
            </a:extLst>
          </p:cNvPr>
          <p:cNvSpPr txBox="1"/>
          <p:nvPr/>
        </p:nvSpPr>
        <p:spPr>
          <a:xfrm>
            <a:off x="6030609" y="569595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⠠⠍⠊⠙⠙⠇⠑⠎⠃⠕⠗⠕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37C557-F55A-4946-9405-F2E0F5BCF1F9}"/>
              </a:ext>
            </a:extLst>
          </p:cNvPr>
          <p:cNvSpPr txBox="1"/>
          <p:nvPr/>
        </p:nvSpPr>
        <p:spPr>
          <a:xfrm>
            <a:off x="7797156" y="147943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⠠⠁⠩⠇⠯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C837DC-F108-9B46-B3A3-43DA54F4E5F2}"/>
              </a:ext>
            </a:extLst>
          </p:cNvPr>
          <p:cNvSpPr txBox="1"/>
          <p:nvPr/>
        </p:nvSpPr>
        <p:spPr>
          <a:xfrm>
            <a:off x="3111884" y="4037980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⠠⠃⠪⠇⠬⠀⠠⠛⠗⠑⠑⠝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972D65-392C-F142-9518-0A6108A796B1}"/>
              </a:ext>
            </a:extLst>
          </p:cNvPr>
          <p:cNvSpPr txBox="1"/>
          <p:nvPr/>
        </p:nvSpPr>
        <p:spPr>
          <a:xfrm>
            <a:off x="0" y="2845539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⠠⠏⠁⠙⠥⠉⠁⠓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74960-6713-4D47-8C0C-869B43EFCAEF}"/>
              </a:ext>
            </a:extLst>
          </p:cNvPr>
          <p:cNvSpPr txBox="1"/>
          <p:nvPr/>
        </p:nvSpPr>
        <p:spPr>
          <a:xfrm>
            <a:off x="1601529" y="547071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⠠⠓⠕⠏⠅⠔⠎⠧⠊⠇⠇⠑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F3D24F-3854-A748-A577-48A049A79D82}"/>
              </a:ext>
            </a:extLst>
          </p:cNvPr>
          <p:cNvSpPr txBox="1"/>
          <p:nvPr/>
        </p:nvSpPr>
        <p:spPr>
          <a:xfrm>
            <a:off x="1740284" y="191465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⠠⠪⠢⠎⠃⠕⠗⠕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82026F-4247-DD44-8EDE-EA7A5529E227}"/>
              </a:ext>
            </a:extLst>
          </p:cNvPr>
          <p:cNvSpPr txBox="1"/>
          <p:nvPr/>
        </p:nvSpPr>
        <p:spPr>
          <a:xfrm>
            <a:off x="6541327" y="395336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⠠⠇⠕⠝⠙⠕⠝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A084C6A-D67F-1E43-A6B4-77F7A81B1CA2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BC2FBE-2E48-7E43-82B1-3AB8874DDD1D}"/>
              </a:ext>
            </a:extLst>
          </p:cNvPr>
          <p:cNvSpPr txBox="1"/>
          <p:nvPr/>
        </p:nvSpPr>
        <p:spPr>
          <a:xfrm>
            <a:off x="5849768" y="941779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⠠⠉⠕⠧⠬⠞⠕⠝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9D867F-EA92-0043-9F36-18254D41EBD4}"/>
              </a:ext>
            </a:extLst>
          </p:cNvPr>
          <p:cNvSpPr txBox="1"/>
          <p:nvPr/>
        </p:nvSpPr>
        <p:spPr>
          <a:xfrm>
            <a:off x="6229350" y="3440430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⠠⠏⠊⠅⠑⠧⠊⠇⠇⠑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BF3F12-BB74-3D44-A034-7B33D81CCA2A}"/>
              </a:ext>
            </a:extLst>
          </p:cNvPr>
          <p:cNvSpPr txBox="1"/>
          <p:nvPr/>
        </p:nvSpPr>
        <p:spPr>
          <a:xfrm>
            <a:off x="6054090" y="283083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⠠⠇⠑⠭⠬⠞⠕⠝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14EDC9-50D2-264B-A62E-14074A710741}"/>
              </a:ext>
            </a:extLst>
          </p:cNvPr>
          <p:cNvCxnSpPr>
            <a:cxnSpLocks/>
          </p:cNvCxnSpPr>
          <p:nvPr/>
        </p:nvCxnSpPr>
        <p:spPr>
          <a:xfrm>
            <a:off x="3115340" y="2424223"/>
            <a:ext cx="159488" cy="10313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AF056F-DD98-1743-975D-008CD033856A}"/>
              </a:ext>
            </a:extLst>
          </p:cNvPr>
          <p:cNvCxnSpPr/>
          <p:nvPr/>
        </p:nvCxnSpPr>
        <p:spPr>
          <a:xfrm>
            <a:off x="4479851" y="1736651"/>
            <a:ext cx="318977" cy="105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4748B1-9D49-BF40-9D8A-DF6910C38280}"/>
              </a:ext>
            </a:extLst>
          </p:cNvPr>
          <p:cNvCxnSpPr>
            <a:cxnSpLocks/>
          </p:cNvCxnSpPr>
          <p:nvPr/>
        </p:nvCxnSpPr>
        <p:spPr>
          <a:xfrm>
            <a:off x="1190847" y="3296093"/>
            <a:ext cx="365051" cy="1088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0A9A88-F587-1C4E-A261-429CE6682548}"/>
              </a:ext>
            </a:extLst>
          </p:cNvPr>
          <p:cNvCxnSpPr>
            <a:cxnSpLocks/>
          </p:cNvCxnSpPr>
          <p:nvPr/>
        </p:nvCxnSpPr>
        <p:spPr>
          <a:xfrm>
            <a:off x="7077740" y="5068186"/>
            <a:ext cx="99237" cy="6521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5C7B9A-D713-B940-B349-863D1E4605B5}"/>
              </a:ext>
            </a:extLst>
          </p:cNvPr>
          <p:cNvCxnSpPr>
            <a:cxnSpLocks/>
          </p:cNvCxnSpPr>
          <p:nvPr/>
        </p:nvCxnSpPr>
        <p:spPr>
          <a:xfrm flipH="1">
            <a:off x="2721934" y="4784650"/>
            <a:ext cx="106326" cy="6911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868468-0C12-FA44-8B44-347DE0EBB6FA}"/>
              </a:ext>
            </a:extLst>
          </p:cNvPr>
          <p:cNvCxnSpPr>
            <a:cxnSpLocks/>
          </p:cNvCxnSpPr>
          <p:nvPr/>
        </p:nvCxnSpPr>
        <p:spPr>
          <a:xfrm flipH="1">
            <a:off x="8201246" y="1924493"/>
            <a:ext cx="134680" cy="5777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705FC-17C1-704E-A1E6-9CB8FB2F5646}"/>
              </a:ext>
            </a:extLst>
          </p:cNvPr>
          <p:cNvCxnSpPr>
            <a:cxnSpLocks/>
          </p:cNvCxnSpPr>
          <p:nvPr/>
        </p:nvCxnSpPr>
        <p:spPr>
          <a:xfrm flipH="1">
            <a:off x="6152707" y="1371600"/>
            <a:ext cx="88605" cy="3685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2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7B6FEDA-0BEE-4A42-AF76-10FB4AA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061E51-BD33-454B-82BD-1834AC20A4E2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AE4B6C-2E11-C942-BF2D-4C7ED8D765AA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2E976-6FB0-BD47-A840-B0CAD3B805AF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FB1F8F-4D45-F44E-A868-96BE4EC1F8F4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FCDA03-912A-1C42-AC8B-DD8B28AC5C08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8972E0-532C-D647-B665-4CD269891521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F6C8C-FF33-464A-B2E1-674020C8D054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9FC392-B6E8-E943-AC8F-7CAA0D4110BC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1346E0-EBCE-234B-B75B-E01051852E6F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5D40-55B3-EF4E-B603-85265C2B8CE6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F1B21C-A963-6F40-9D2E-35F11AB689DF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A084C6A-D67F-1E43-A6B4-77F7A81B1CA2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551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</TotalTime>
  <Words>33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81</cp:revision>
  <dcterms:created xsi:type="dcterms:W3CDTF">2020-06-25T21:30:15Z</dcterms:created>
  <dcterms:modified xsi:type="dcterms:W3CDTF">2021-01-08T22:20:34Z</dcterms:modified>
</cp:coreProperties>
</file>