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78" r:id="rId3"/>
    <p:sldId id="270" r:id="rId4"/>
    <p:sldId id="279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22794705-301B-9440-9505-529DCD5FBCBF}"/>
              </a:ext>
            </a:extLst>
          </p:cNvPr>
          <p:cNvSpPr/>
          <p:nvPr/>
        </p:nvSpPr>
        <p:spPr>
          <a:xfrm>
            <a:off x="4603397" y="4471492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94F05-D164-A946-82F9-B283C0E43018}"/>
              </a:ext>
            </a:extLst>
          </p:cNvPr>
          <p:cNvSpPr/>
          <p:nvPr/>
        </p:nvSpPr>
        <p:spPr>
          <a:xfrm>
            <a:off x="4834012" y="4446117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8CC3E0-DCF1-5344-9C1C-78BB46B95FCC}"/>
              </a:ext>
            </a:extLst>
          </p:cNvPr>
          <p:cNvSpPr/>
          <p:nvPr/>
        </p:nvSpPr>
        <p:spPr>
          <a:xfrm>
            <a:off x="7677328" y="4346000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2983F4-D7AB-004E-837A-8E92574A3BE5}"/>
              </a:ext>
            </a:extLst>
          </p:cNvPr>
          <p:cNvSpPr/>
          <p:nvPr/>
        </p:nvSpPr>
        <p:spPr>
          <a:xfrm>
            <a:off x="5074292" y="4419419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0ED2C64-E5BB-304F-894B-726BCD4094E4}"/>
              </a:ext>
            </a:extLst>
          </p:cNvPr>
          <p:cNvSpPr/>
          <p:nvPr/>
        </p:nvSpPr>
        <p:spPr>
          <a:xfrm>
            <a:off x="7704026" y="4292603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0C9F5C5-76B6-1F42-ABE9-3246B2A896BF}"/>
              </a:ext>
            </a:extLst>
          </p:cNvPr>
          <p:cNvSpPr/>
          <p:nvPr/>
        </p:nvSpPr>
        <p:spPr>
          <a:xfrm>
            <a:off x="5060943" y="4366023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D0C32E-ED50-D04C-9E69-C7D1D94E8155}"/>
              </a:ext>
            </a:extLst>
          </p:cNvPr>
          <p:cNvSpPr/>
          <p:nvPr/>
        </p:nvSpPr>
        <p:spPr>
          <a:xfrm>
            <a:off x="7750747" y="4279256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58953AD-EAF0-BC40-85DB-1E5AFD199C1F}"/>
              </a:ext>
            </a:extLst>
          </p:cNvPr>
          <p:cNvSpPr/>
          <p:nvPr/>
        </p:nvSpPr>
        <p:spPr>
          <a:xfrm>
            <a:off x="889410" y="5045149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26899A-DBB7-5041-BA1C-C56EE1EB360D}"/>
              </a:ext>
            </a:extLst>
          </p:cNvPr>
          <p:cNvSpPr/>
          <p:nvPr/>
        </p:nvSpPr>
        <p:spPr>
          <a:xfrm>
            <a:off x="870591" y="4462477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86FED5E-F832-1A41-BCBD-7BD1561BE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82222" r="33258" b="5185"/>
          <a:stretch/>
        </p:blipFill>
        <p:spPr>
          <a:xfrm>
            <a:off x="491921" y="3309917"/>
            <a:ext cx="8230194" cy="2361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627936" y="1460590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B7720B-15B4-2646-BB64-15B168296E8C}"/>
              </a:ext>
            </a:extLst>
          </p:cNvPr>
          <p:cNvSpPr txBox="1"/>
          <p:nvPr/>
        </p:nvSpPr>
        <p:spPr>
          <a:xfrm>
            <a:off x="7323059" y="11367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5" y="1272788"/>
            <a:ext cx="2567213" cy="11357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0F7EE9-A15F-C240-A68E-3EC2BC27F414}"/>
              </a:ext>
            </a:extLst>
          </p:cNvPr>
          <p:cNvSpPr txBox="1"/>
          <p:nvPr/>
        </p:nvSpPr>
        <p:spPr>
          <a:xfrm>
            <a:off x="2311843" y="25558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Kentucky Geologic Cross-Section C-D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E084E-6879-4A4F-BE6B-F12B8DB87DED}"/>
              </a:ext>
            </a:extLst>
          </p:cNvPr>
          <p:cNvSpPr txBox="1"/>
          <p:nvPr/>
        </p:nvSpPr>
        <p:spPr>
          <a:xfrm>
            <a:off x="8026734" y="2276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2FDAA-CE0A-4944-BE0C-A1767A1ACAC4}"/>
              </a:ext>
            </a:extLst>
          </p:cNvPr>
          <p:cNvSpPr txBox="1"/>
          <p:nvPr/>
        </p:nvSpPr>
        <p:spPr>
          <a:xfrm>
            <a:off x="8110254" y="35544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98663-3E42-F34D-BC98-A9504EC88604}"/>
              </a:ext>
            </a:extLst>
          </p:cNvPr>
          <p:cNvSpPr txBox="1"/>
          <p:nvPr/>
        </p:nvSpPr>
        <p:spPr>
          <a:xfrm>
            <a:off x="737422" y="3557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833A2-DF98-F94E-9118-A5A3D731C3E9}"/>
              </a:ext>
            </a:extLst>
          </p:cNvPr>
          <p:cNvSpPr txBox="1"/>
          <p:nvPr/>
        </p:nvSpPr>
        <p:spPr>
          <a:xfrm>
            <a:off x="1188743" y="4135740"/>
            <a:ext cx="14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Cincinnati 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A5181-BDC6-5D49-938F-50A06D3894D6}"/>
              </a:ext>
            </a:extLst>
          </p:cNvPr>
          <p:cNvSpPr txBox="1"/>
          <p:nvPr/>
        </p:nvSpPr>
        <p:spPr>
          <a:xfrm>
            <a:off x="5250744" y="3983675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Appalachian Basin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31463E8-CE01-E748-964E-E89EBB444C5A}"/>
              </a:ext>
            </a:extLst>
          </p:cNvPr>
          <p:cNvSpPr/>
          <p:nvPr/>
        </p:nvSpPr>
        <p:spPr>
          <a:xfrm>
            <a:off x="7610584" y="4412745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36FFEBF-5C6F-D04F-8EF2-661046CFDB21}"/>
              </a:ext>
            </a:extLst>
          </p:cNvPr>
          <p:cNvSpPr/>
          <p:nvPr/>
        </p:nvSpPr>
        <p:spPr>
          <a:xfrm>
            <a:off x="6104393" y="4613828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783C0A-2895-A14F-8848-9BC22D17E1E8}"/>
              </a:ext>
            </a:extLst>
          </p:cNvPr>
          <p:cNvSpPr/>
          <p:nvPr/>
        </p:nvSpPr>
        <p:spPr>
          <a:xfrm>
            <a:off x="7920253" y="4885559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4437D86-113D-FA4B-99C6-5D54CB77D4CF}"/>
              </a:ext>
            </a:extLst>
          </p:cNvPr>
          <p:cNvSpPr/>
          <p:nvPr/>
        </p:nvSpPr>
        <p:spPr>
          <a:xfrm>
            <a:off x="7652834" y="4415421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363848-493C-D046-9AFA-DA9CD264C068}"/>
              </a:ext>
            </a:extLst>
          </p:cNvPr>
          <p:cNvSpPr/>
          <p:nvPr/>
        </p:nvSpPr>
        <p:spPr>
          <a:xfrm>
            <a:off x="7898687" y="4889874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01E6447-0487-6F44-A6B0-9484D8B27781}"/>
              </a:ext>
            </a:extLst>
          </p:cNvPr>
          <p:cNvSpPr/>
          <p:nvPr/>
        </p:nvSpPr>
        <p:spPr>
          <a:xfrm>
            <a:off x="8114348" y="5027896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E6B07-566D-0F42-AEBB-874291AF6B76}"/>
              </a:ext>
            </a:extLst>
          </p:cNvPr>
          <p:cNvSpPr/>
          <p:nvPr/>
        </p:nvSpPr>
        <p:spPr>
          <a:xfrm>
            <a:off x="8295503" y="4872621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A7BBC0-75BB-B24C-8890-E85407DD5D06}"/>
              </a:ext>
            </a:extLst>
          </p:cNvPr>
          <p:cNvCxnSpPr>
            <a:cxnSpLocks/>
          </p:cNvCxnSpPr>
          <p:nvPr/>
        </p:nvCxnSpPr>
        <p:spPr>
          <a:xfrm flipH="1">
            <a:off x="8278250" y="5081812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623EF1-63D9-8A4D-BF5F-F2FF07FF3BE2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3BC06-4BBA-D04D-B4AE-083BE7B91818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C6499-8251-C943-A132-744E03125795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14CB02-E367-0F4C-B7D4-6E601DF3B6B0}"/>
              </a:ext>
            </a:extLst>
          </p:cNvPr>
          <p:cNvSpPr txBox="1"/>
          <p:nvPr/>
        </p:nvSpPr>
        <p:spPr>
          <a:xfrm>
            <a:off x="5412284" y="48144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13163-6AD1-2144-A9D9-04FEBF33A88E}"/>
              </a:ext>
            </a:extLst>
          </p:cNvPr>
          <p:cNvSpPr/>
          <p:nvPr/>
        </p:nvSpPr>
        <p:spPr>
          <a:xfrm>
            <a:off x="701186" y="468951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635F4-F23E-F149-93A7-6AC26D737CE3}"/>
              </a:ext>
            </a:extLst>
          </p:cNvPr>
          <p:cNvSpPr/>
          <p:nvPr/>
        </p:nvSpPr>
        <p:spPr>
          <a:xfrm>
            <a:off x="701186" y="1239206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7E060-719F-9D4D-BD0C-26352390B59F}"/>
              </a:ext>
            </a:extLst>
          </p:cNvPr>
          <p:cNvSpPr/>
          <p:nvPr/>
        </p:nvSpPr>
        <p:spPr>
          <a:xfrm>
            <a:off x="701186" y="2009461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F34F-02ED-5B4F-A8E3-9C44C881E71F}"/>
              </a:ext>
            </a:extLst>
          </p:cNvPr>
          <p:cNvSpPr/>
          <p:nvPr/>
        </p:nvSpPr>
        <p:spPr>
          <a:xfrm>
            <a:off x="701186" y="2779716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4B434-F71F-E540-99A0-641264D5C1C1}"/>
              </a:ext>
            </a:extLst>
          </p:cNvPr>
          <p:cNvSpPr/>
          <p:nvPr/>
        </p:nvSpPr>
        <p:spPr>
          <a:xfrm>
            <a:off x="701186" y="3549971"/>
            <a:ext cx="914400" cy="60579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1D378-AB28-1B47-96F4-C87475AA05BE}"/>
              </a:ext>
            </a:extLst>
          </p:cNvPr>
          <p:cNvSpPr/>
          <p:nvPr/>
        </p:nvSpPr>
        <p:spPr>
          <a:xfrm>
            <a:off x="701186" y="4320226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8A2B8-092C-F74D-A285-2766A6183E86}"/>
              </a:ext>
            </a:extLst>
          </p:cNvPr>
          <p:cNvSpPr txBox="1"/>
          <p:nvPr/>
        </p:nvSpPr>
        <p:spPr>
          <a:xfrm>
            <a:off x="1759442" y="631386"/>
            <a:ext cx="183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Tertiary / Cretaceous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0691B-A5EA-994C-9262-F3C379A6AAF3}"/>
              </a:ext>
            </a:extLst>
          </p:cNvPr>
          <p:cNvSpPr txBox="1"/>
          <p:nvPr/>
        </p:nvSpPr>
        <p:spPr>
          <a:xfrm>
            <a:off x="1759442" y="1407751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Pennsylvanian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D1EC02-6830-2F45-9889-2B1D033C5E15}"/>
              </a:ext>
            </a:extLst>
          </p:cNvPr>
          <p:cNvSpPr txBox="1"/>
          <p:nvPr/>
        </p:nvSpPr>
        <p:spPr>
          <a:xfrm>
            <a:off x="1771016" y="2184116"/>
            <a:ext cx="14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Mississippian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520F89-30DF-1146-B83F-168926CEA2CE}"/>
              </a:ext>
            </a:extLst>
          </p:cNvPr>
          <p:cNvSpPr txBox="1"/>
          <p:nvPr/>
        </p:nvSpPr>
        <p:spPr>
          <a:xfrm>
            <a:off x="1759442" y="296048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61C9-FA8A-E241-AE2F-87D4505A7563}"/>
              </a:ext>
            </a:extLst>
          </p:cNvPr>
          <p:cNvSpPr txBox="1"/>
          <p:nvPr/>
        </p:nvSpPr>
        <p:spPr>
          <a:xfrm>
            <a:off x="1759442" y="373684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Silurian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9ACA4E-7B5A-A242-A297-C44EBB8A5FCF}"/>
              </a:ext>
            </a:extLst>
          </p:cNvPr>
          <p:cNvSpPr txBox="1"/>
          <p:nvPr/>
        </p:nvSpPr>
        <p:spPr>
          <a:xfrm>
            <a:off x="1759442" y="451321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Ordovician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0617DD-EEAB-7C48-B18D-ADAAA92C2B85}"/>
              </a:ext>
            </a:extLst>
          </p:cNvPr>
          <p:cNvSpPr txBox="1"/>
          <p:nvPr/>
        </p:nvSpPr>
        <p:spPr>
          <a:xfrm>
            <a:off x="1783368" y="527483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Cambrian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C06FC3-7178-8441-9422-7A0A1F86989E}"/>
              </a:ext>
            </a:extLst>
          </p:cNvPr>
          <p:cNvSpPr txBox="1"/>
          <p:nvPr/>
        </p:nvSpPr>
        <p:spPr>
          <a:xfrm>
            <a:off x="1783368" y="60512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Precambrian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3E06F2-B784-A544-BE6E-B21EC84B63FB}"/>
              </a:ext>
            </a:extLst>
          </p:cNvPr>
          <p:cNvSpPr/>
          <p:nvPr/>
        </p:nvSpPr>
        <p:spPr>
          <a:xfrm>
            <a:off x="686566" y="5871641"/>
            <a:ext cx="914400" cy="60579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F80169-873F-524C-8C50-FBBA1B29B7EC}"/>
              </a:ext>
            </a:extLst>
          </p:cNvPr>
          <p:cNvSpPr/>
          <p:nvPr/>
        </p:nvSpPr>
        <p:spPr>
          <a:xfrm>
            <a:off x="696506" y="5101331"/>
            <a:ext cx="914400" cy="6057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22794705-301B-9440-9505-529DCD5FBCBF}"/>
              </a:ext>
            </a:extLst>
          </p:cNvPr>
          <p:cNvSpPr/>
          <p:nvPr/>
        </p:nvSpPr>
        <p:spPr>
          <a:xfrm>
            <a:off x="4614029" y="4439594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94F05-D164-A946-82F9-B283C0E43018}"/>
              </a:ext>
            </a:extLst>
          </p:cNvPr>
          <p:cNvSpPr/>
          <p:nvPr/>
        </p:nvSpPr>
        <p:spPr>
          <a:xfrm>
            <a:off x="4844644" y="4414219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8CC3E0-DCF1-5344-9C1C-78BB46B95FCC}"/>
              </a:ext>
            </a:extLst>
          </p:cNvPr>
          <p:cNvSpPr/>
          <p:nvPr/>
        </p:nvSpPr>
        <p:spPr>
          <a:xfrm>
            <a:off x="7687960" y="4314102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2983F4-D7AB-004E-837A-8E92574A3BE5}"/>
              </a:ext>
            </a:extLst>
          </p:cNvPr>
          <p:cNvSpPr/>
          <p:nvPr/>
        </p:nvSpPr>
        <p:spPr>
          <a:xfrm>
            <a:off x="5084924" y="4387521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0ED2C64-E5BB-304F-894B-726BCD4094E4}"/>
              </a:ext>
            </a:extLst>
          </p:cNvPr>
          <p:cNvSpPr/>
          <p:nvPr/>
        </p:nvSpPr>
        <p:spPr>
          <a:xfrm>
            <a:off x="7714658" y="4260705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0C9F5C5-76B6-1F42-ABE9-3246B2A896BF}"/>
              </a:ext>
            </a:extLst>
          </p:cNvPr>
          <p:cNvSpPr/>
          <p:nvPr/>
        </p:nvSpPr>
        <p:spPr>
          <a:xfrm>
            <a:off x="5071575" y="4334125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D0C32E-ED50-D04C-9E69-C7D1D94E8155}"/>
              </a:ext>
            </a:extLst>
          </p:cNvPr>
          <p:cNvSpPr/>
          <p:nvPr/>
        </p:nvSpPr>
        <p:spPr>
          <a:xfrm>
            <a:off x="7761379" y="4247358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58953AD-EAF0-BC40-85DB-1E5AFD199C1F}"/>
              </a:ext>
            </a:extLst>
          </p:cNvPr>
          <p:cNvSpPr/>
          <p:nvPr/>
        </p:nvSpPr>
        <p:spPr>
          <a:xfrm>
            <a:off x="900042" y="5013251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26899A-DBB7-5041-BA1C-C56EE1EB360D}"/>
              </a:ext>
            </a:extLst>
          </p:cNvPr>
          <p:cNvSpPr/>
          <p:nvPr/>
        </p:nvSpPr>
        <p:spPr>
          <a:xfrm>
            <a:off x="881223" y="4430579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86FED5E-F832-1A41-BCBD-7BD1561BE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82222" r="33258" b="5185"/>
          <a:stretch/>
        </p:blipFill>
        <p:spPr>
          <a:xfrm>
            <a:off x="502553" y="3278015"/>
            <a:ext cx="8230194" cy="2361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638568" y="1577549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B7720B-15B4-2646-BB64-15B168296E8C}"/>
              </a:ext>
            </a:extLst>
          </p:cNvPr>
          <p:cNvSpPr txBox="1"/>
          <p:nvPr/>
        </p:nvSpPr>
        <p:spPr>
          <a:xfrm>
            <a:off x="7085212" y="111457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57" y="1389747"/>
            <a:ext cx="2567213" cy="11357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0F7EE9-A15F-C240-A68E-3EC2BC27F414}"/>
              </a:ext>
            </a:extLst>
          </p:cNvPr>
          <p:cNvSpPr txBox="1"/>
          <p:nvPr/>
        </p:nvSpPr>
        <p:spPr>
          <a:xfrm>
            <a:off x="0" y="106326"/>
            <a:ext cx="820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⠠⠅⠢⠞⠥⠉⠅⠽⠀⠠⠛⠑⠕⠇⠕⠛⠊⠉⠀⠠⠉⠗⠕⠎⠎⠤⠎⠑⠉⠰⠝⠀⠠⠉⠤⠙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E084E-6879-4A4F-BE6B-F12B8DB87DED}"/>
              </a:ext>
            </a:extLst>
          </p:cNvPr>
          <p:cNvSpPr txBox="1"/>
          <p:nvPr/>
        </p:nvSpPr>
        <p:spPr>
          <a:xfrm>
            <a:off x="7908158" y="245319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2FDAA-CE0A-4944-BE0C-A1767A1ACAC4}"/>
              </a:ext>
            </a:extLst>
          </p:cNvPr>
          <p:cNvSpPr txBox="1"/>
          <p:nvPr/>
        </p:nvSpPr>
        <p:spPr>
          <a:xfrm>
            <a:off x="7951921" y="34330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833A2-DF98-F94E-9118-A5A3D731C3E9}"/>
              </a:ext>
            </a:extLst>
          </p:cNvPr>
          <p:cNvSpPr txBox="1"/>
          <p:nvPr/>
        </p:nvSpPr>
        <p:spPr>
          <a:xfrm>
            <a:off x="970775" y="3905059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⠠⠉⠔⠉⠔⠝⠁⠞⠊⠀⠠⠜⠡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A5181-BDC6-5D49-938F-50A06D3894D6}"/>
              </a:ext>
            </a:extLst>
          </p:cNvPr>
          <p:cNvSpPr txBox="1"/>
          <p:nvPr/>
        </p:nvSpPr>
        <p:spPr>
          <a:xfrm>
            <a:off x="5132166" y="3434942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⠠⠁⠏⠏⠁⠇⠁⠡⠊⠁⠝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⠠⠃⠁⠎⠔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31463E8-CE01-E748-964E-E89EBB444C5A}"/>
              </a:ext>
            </a:extLst>
          </p:cNvPr>
          <p:cNvSpPr/>
          <p:nvPr/>
        </p:nvSpPr>
        <p:spPr>
          <a:xfrm>
            <a:off x="7621216" y="4380847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36FFEBF-5C6F-D04F-8EF2-661046CFDB21}"/>
              </a:ext>
            </a:extLst>
          </p:cNvPr>
          <p:cNvSpPr/>
          <p:nvPr/>
        </p:nvSpPr>
        <p:spPr>
          <a:xfrm>
            <a:off x="6115025" y="4581930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783C0A-2895-A14F-8848-9BC22D17E1E8}"/>
              </a:ext>
            </a:extLst>
          </p:cNvPr>
          <p:cNvSpPr/>
          <p:nvPr/>
        </p:nvSpPr>
        <p:spPr>
          <a:xfrm>
            <a:off x="7930885" y="4853661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4437D86-113D-FA4B-99C6-5D54CB77D4CF}"/>
              </a:ext>
            </a:extLst>
          </p:cNvPr>
          <p:cNvSpPr/>
          <p:nvPr/>
        </p:nvSpPr>
        <p:spPr>
          <a:xfrm>
            <a:off x="7663466" y="4383523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363848-493C-D046-9AFA-DA9CD264C068}"/>
              </a:ext>
            </a:extLst>
          </p:cNvPr>
          <p:cNvSpPr/>
          <p:nvPr/>
        </p:nvSpPr>
        <p:spPr>
          <a:xfrm>
            <a:off x="7909319" y="4857976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01E6447-0487-6F44-A6B0-9484D8B27781}"/>
              </a:ext>
            </a:extLst>
          </p:cNvPr>
          <p:cNvSpPr/>
          <p:nvPr/>
        </p:nvSpPr>
        <p:spPr>
          <a:xfrm>
            <a:off x="8124980" y="4995998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E6B07-566D-0F42-AEBB-874291AF6B76}"/>
              </a:ext>
            </a:extLst>
          </p:cNvPr>
          <p:cNvSpPr/>
          <p:nvPr/>
        </p:nvSpPr>
        <p:spPr>
          <a:xfrm>
            <a:off x="8306135" y="4840723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A7BBC0-75BB-B24C-8890-E85407DD5D06}"/>
              </a:ext>
            </a:extLst>
          </p:cNvPr>
          <p:cNvCxnSpPr>
            <a:cxnSpLocks/>
          </p:cNvCxnSpPr>
          <p:nvPr/>
        </p:nvCxnSpPr>
        <p:spPr>
          <a:xfrm flipH="1">
            <a:off x="8288882" y="5049914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32A2EA-8357-D547-B056-19EB5EBF28B1}"/>
              </a:ext>
            </a:extLst>
          </p:cNvPr>
          <p:cNvSpPr txBox="1"/>
          <p:nvPr/>
        </p:nvSpPr>
        <p:spPr>
          <a:xfrm>
            <a:off x="598966" y="340642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</p:spTree>
    <p:extLst>
      <p:ext uri="{BB962C8B-B14F-4D97-AF65-F5344CB8AC3E}">
        <p14:creationId xmlns:p14="http://schemas.microsoft.com/office/powerpoint/2010/main" val="6792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623EF1-63D9-8A4D-BF5F-F2FF07FF3BE2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3BC06-4BBA-D04D-B4AE-083BE7B91818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C6499-8251-C943-A132-744E03125795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13163-6AD1-2144-A9D9-04FEBF33A88E}"/>
              </a:ext>
            </a:extLst>
          </p:cNvPr>
          <p:cNvSpPr/>
          <p:nvPr/>
        </p:nvSpPr>
        <p:spPr>
          <a:xfrm>
            <a:off x="701186" y="468951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635F4-F23E-F149-93A7-6AC26D737CE3}"/>
              </a:ext>
            </a:extLst>
          </p:cNvPr>
          <p:cNvSpPr/>
          <p:nvPr/>
        </p:nvSpPr>
        <p:spPr>
          <a:xfrm>
            <a:off x="701186" y="1239206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7E060-719F-9D4D-BD0C-26352390B59F}"/>
              </a:ext>
            </a:extLst>
          </p:cNvPr>
          <p:cNvSpPr/>
          <p:nvPr/>
        </p:nvSpPr>
        <p:spPr>
          <a:xfrm>
            <a:off x="701186" y="2009461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F34F-02ED-5B4F-A8E3-9C44C881E71F}"/>
              </a:ext>
            </a:extLst>
          </p:cNvPr>
          <p:cNvSpPr/>
          <p:nvPr/>
        </p:nvSpPr>
        <p:spPr>
          <a:xfrm>
            <a:off x="701186" y="2779716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4B434-F71F-E540-99A0-641264D5C1C1}"/>
              </a:ext>
            </a:extLst>
          </p:cNvPr>
          <p:cNvSpPr/>
          <p:nvPr/>
        </p:nvSpPr>
        <p:spPr>
          <a:xfrm>
            <a:off x="701186" y="3549971"/>
            <a:ext cx="914400" cy="60579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1D378-AB28-1B47-96F4-C87475AA05BE}"/>
              </a:ext>
            </a:extLst>
          </p:cNvPr>
          <p:cNvSpPr/>
          <p:nvPr/>
        </p:nvSpPr>
        <p:spPr>
          <a:xfrm>
            <a:off x="701186" y="4320226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D8659-80BD-F340-9872-047129880111}"/>
              </a:ext>
            </a:extLst>
          </p:cNvPr>
          <p:cNvSpPr txBox="1"/>
          <p:nvPr/>
        </p:nvSpPr>
        <p:spPr>
          <a:xfrm>
            <a:off x="1754845" y="308996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⠠⠞⠻⠞⠊⠜⠽⠀⠸⠌⠀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⠠⠉⠗⠑⠞⠁⠉⠑⠳⠎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F2037-A5FD-9142-B35B-E88AF70F9A2E}"/>
              </a:ext>
            </a:extLst>
          </p:cNvPr>
          <p:cNvSpPr txBox="1"/>
          <p:nvPr/>
        </p:nvSpPr>
        <p:spPr>
          <a:xfrm>
            <a:off x="1715088" y="1280509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⠠⠏⠢⠝⠎⠽⠇⠧⠁⠝⠊⠁⠝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92F954-D0A4-A94D-8BDC-557069D3BF64}"/>
              </a:ext>
            </a:extLst>
          </p:cNvPr>
          <p:cNvSpPr txBox="1"/>
          <p:nvPr/>
        </p:nvSpPr>
        <p:spPr>
          <a:xfrm>
            <a:off x="1715088" y="2045444"/>
            <a:ext cx="34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⠠⠍⠊⠎⠎⠊⠎⠎⠊⠏⠏⠊⠁⠝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A8D4E-17F8-FD44-B104-1767A1D0CA50}"/>
              </a:ext>
            </a:extLst>
          </p:cNvPr>
          <p:cNvSpPr txBox="1"/>
          <p:nvPr/>
        </p:nvSpPr>
        <p:spPr>
          <a:xfrm>
            <a:off x="1715088" y="2810379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⠠⠙⠑⠧⠕⠝⠊⠁⠝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2B9C0-E567-CF49-BA4C-C0BAC1512E50}"/>
              </a:ext>
            </a:extLst>
          </p:cNvPr>
          <p:cNvSpPr txBox="1"/>
          <p:nvPr/>
        </p:nvSpPr>
        <p:spPr>
          <a:xfrm>
            <a:off x="1715088" y="357531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⠠⠎⠊⠇⠥⠗⠊⠁⠝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A822D8-89A4-584C-AF0E-D8F2F0D28306}"/>
              </a:ext>
            </a:extLst>
          </p:cNvPr>
          <p:cNvSpPr txBox="1"/>
          <p:nvPr/>
        </p:nvSpPr>
        <p:spPr>
          <a:xfrm>
            <a:off x="1715088" y="4340248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⠠⠕⠗⠙⠕⠧⠊⠉⠊⠁⠝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B2AD3-545F-A84A-8337-B012ADEBDE25}"/>
              </a:ext>
            </a:extLst>
          </p:cNvPr>
          <p:cNvSpPr/>
          <p:nvPr/>
        </p:nvSpPr>
        <p:spPr>
          <a:xfrm>
            <a:off x="1763550" y="5141634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⠠⠉⠁⠍⠃⠗⠊⠁⠝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9B4975-7E17-2445-AF5F-CC7F3FF588CE}"/>
              </a:ext>
            </a:extLst>
          </p:cNvPr>
          <p:cNvSpPr/>
          <p:nvPr/>
        </p:nvSpPr>
        <p:spPr>
          <a:xfrm>
            <a:off x="1713929" y="5895396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⠠⠏⠗⠑⠉⠁⠍⠃⠗⠊⠁⠝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EB4D3-4C07-B945-A1CE-C7DE9501C126}"/>
              </a:ext>
            </a:extLst>
          </p:cNvPr>
          <p:cNvSpPr/>
          <p:nvPr/>
        </p:nvSpPr>
        <p:spPr>
          <a:xfrm>
            <a:off x="5789095" y="292412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⠠⠇⠑⠛⠢⠙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967A75-EFAF-4D4F-B4E8-45E50D5E0F76}"/>
              </a:ext>
            </a:extLst>
          </p:cNvPr>
          <p:cNvSpPr/>
          <p:nvPr/>
        </p:nvSpPr>
        <p:spPr>
          <a:xfrm>
            <a:off x="686566" y="5871641"/>
            <a:ext cx="914400" cy="60579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E6C734-E46B-AB43-8843-A67B7BA9D566}"/>
              </a:ext>
            </a:extLst>
          </p:cNvPr>
          <p:cNvSpPr/>
          <p:nvPr/>
        </p:nvSpPr>
        <p:spPr>
          <a:xfrm>
            <a:off x="696506" y="5101331"/>
            <a:ext cx="914400" cy="6057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723629" y="641883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18" y="454081"/>
            <a:ext cx="2567213" cy="1135782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9D41F587-9AEA-5D48-93D4-F121FA889E0F}"/>
              </a:ext>
            </a:extLst>
          </p:cNvPr>
          <p:cNvSpPr/>
          <p:nvPr/>
        </p:nvSpPr>
        <p:spPr>
          <a:xfrm>
            <a:off x="4603397" y="4471492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8B56957-637F-634F-9FAE-FC15AE754070}"/>
              </a:ext>
            </a:extLst>
          </p:cNvPr>
          <p:cNvSpPr/>
          <p:nvPr/>
        </p:nvSpPr>
        <p:spPr>
          <a:xfrm>
            <a:off x="4834012" y="4446117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BBEC3F5-B516-C349-8EDB-3C01D38CFD91}"/>
              </a:ext>
            </a:extLst>
          </p:cNvPr>
          <p:cNvSpPr/>
          <p:nvPr/>
        </p:nvSpPr>
        <p:spPr>
          <a:xfrm>
            <a:off x="7677328" y="4346000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507A69B-D2A8-3B44-93E4-A41862D35C41}"/>
              </a:ext>
            </a:extLst>
          </p:cNvPr>
          <p:cNvSpPr/>
          <p:nvPr/>
        </p:nvSpPr>
        <p:spPr>
          <a:xfrm>
            <a:off x="5074292" y="4419419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E3ED026-A4F8-9342-94E8-C256A8B98F75}"/>
              </a:ext>
            </a:extLst>
          </p:cNvPr>
          <p:cNvSpPr/>
          <p:nvPr/>
        </p:nvSpPr>
        <p:spPr>
          <a:xfrm>
            <a:off x="7704026" y="4292603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7B4B240-7FDB-364B-B52F-5B83C19CE36C}"/>
              </a:ext>
            </a:extLst>
          </p:cNvPr>
          <p:cNvSpPr/>
          <p:nvPr/>
        </p:nvSpPr>
        <p:spPr>
          <a:xfrm>
            <a:off x="5060943" y="4366023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3C257D7-89E1-8441-ACF5-BAD780249B5F}"/>
              </a:ext>
            </a:extLst>
          </p:cNvPr>
          <p:cNvSpPr/>
          <p:nvPr/>
        </p:nvSpPr>
        <p:spPr>
          <a:xfrm>
            <a:off x="7750747" y="4279256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093F9C1-E3F0-7542-82E5-262C737F944C}"/>
              </a:ext>
            </a:extLst>
          </p:cNvPr>
          <p:cNvSpPr/>
          <p:nvPr/>
        </p:nvSpPr>
        <p:spPr>
          <a:xfrm>
            <a:off x="889410" y="5045149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9884139-D426-9145-8D31-20C014C8904A}"/>
              </a:ext>
            </a:extLst>
          </p:cNvPr>
          <p:cNvSpPr/>
          <p:nvPr/>
        </p:nvSpPr>
        <p:spPr>
          <a:xfrm>
            <a:off x="870591" y="4462477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4965174E-E4CE-8A47-8032-F1695FA10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8" t="82222" r="33258" b="5185"/>
          <a:stretch/>
        </p:blipFill>
        <p:spPr>
          <a:xfrm>
            <a:off x="491921" y="3309908"/>
            <a:ext cx="8230194" cy="2361406"/>
          </a:xfrm>
          <a:prstGeom prst="rect">
            <a:avLst/>
          </a:prstGeom>
        </p:spPr>
      </p:pic>
      <p:sp>
        <p:nvSpPr>
          <p:cNvPr id="45" name="Freeform 44">
            <a:extLst>
              <a:ext uri="{FF2B5EF4-FFF2-40B4-BE49-F238E27FC236}">
                <a16:creationId xmlns:a16="http://schemas.microsoft.com/office/drawing/2014/main" id="{B674EE8F-EC09-A14B-BF18-B8BF4594AAA6}"/>
              </a:ext>
            </a:extLst>
          </p:cNvPr>
          <p:cNvSpPr/>
          <p:nvPr/>
        </p:nvSpPr>
        <p:spPr>
          <a:xfrm>
            <a:off x="7610584" y="4412745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A312396-C269-454F-9C4F-152466E48307}"/>
              </a:ext>
            </a:extLst>
          </p:cNvPr>
          <p:cNvSpPr/>
          <p:nvPr/>
        </p:nvSpPr>
        <p:spPr>
          <a:xfrm>
            <a:off x="6104393" y="4613828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5155DD8-4DE9-3645-8CAE-913372DC18C7}"/>
              </a:ext>
            </a:extLst>
          </p:cNvPr>
          <p:cNvSpPr/>
          <p:nvPr/>
        </p:nvSpPr>
        <p:spPr>
          <a:xfrm>
            <a:off x="7920253" y="4885559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5F7E29C-76B0-2146-8556-DA5BD0A988C8}"/>
              </a:ext>
            </a:extLst>
          </p:cNvPr>
          <p:cNvSpPr/>
          <p:nvPr/>
        </p:nvSpPr>
        <p:spPr>
          <a:xfrm>
            <a:off x="7652834" y="4415421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638F891-EEB7-E34D-97B2-06931BF89F5E}"/>
              </a:ext>
            </a:extLst>
          </p:cNvPr>
          <p:cNvSpPr/>
          <p:nvPr/>
        </p:nvSpPr>
        <p:spPr>
          <a:xfrm>
            <a:off x="7898687" y="4889874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C487ED5-9DA6-1348-9DFF-05B21A148A16}"/>
              </a:ext>
            </a:extLst>
          </p:cNvPr>
          <p:cNvSpPr/>
          <p:nvPr/>
        </p:nvSpPr>
        <p:spPr>
          <a:xfrm>
            <a:off x="8114348" y="5027896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F7F0AA-E43E-CB43-9016-27C5763CEB34}"/>
              </a:ext>
            </a:extLst>
          </p:cNvPr>
          <p:cNvSpPr/>
          <p:nvPr/>
        </p:nvSpPr>
        <p:spPr>
          <a:xfrm>
            <a:off x="8295503" y="4872621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D836D-4ECD-D140-A4DB-25A8F085D9A3}"/>
              </a:ext>
            </a:extLst>
          </p:cNvPr>
          <p:cNvCxnSpPr>
            <a:cxnSpLocks/>
          </p:cNvCxnSpPr>
          <p:nvPr/>
        </p:nvCxnSpPr>
        <p:spPr>
          <a:xfrm flipH="1">
            <a:off x="8278250" y="5081812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0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2292</TotalTime>
  <Words>116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82</cp:revision>
  <dcterms:created xsi:type="dcterms:W3CDTF">2020-06-25T21:30:15Z</dcterms:created>
  <dcterms:modified xsi:type="dcterms:W3CDTF">2021-01-09T19:52:48Z</dcterms:modified>
</cp:coreProperties>
</file>