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83"/>
    <p:restoredTop sz="94657"/>
  </p:normalViewPr>
  <p:slideViewPr>
    <p:cSldViewPr snapToGrid="0" snapToObjects="1">
      <p:cViewPr varScale="1">
        <p:scale>
          <a:sx n="81" d="100"/>
          <a:sy n="81" d="100"/>
        </p:scale>
        <p:origin x="2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486836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486836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2279656"/>
            <a:ext cx="5915025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6119289"/>
            <a:ext cx="5915025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5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0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66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2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32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87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43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486838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2"/>
            <a:ext cx="2901255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55" indent="0">
              <a:buNone/>
              <a:defRPr sz="2667" b="1"/>
            </a:lvl2pPr>
            <a:lvl3pPr marL="1219109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7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6" indent="0">
              <a:buNone/>
              <a:defRPr sz="2133" b="1"/>
            </a:lvl7pPr>
            <a:lvl8pPr marL="4266879" indent="0">
              <a:buNone/>
              <a:defRPr sz="2133" b="1"/>
            </a:lvl8pPr>
            <a:lvl9pPr marL="4876434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5" y="2241552"/>
            <a:ext cx="29155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55" indent="0">
              <a:buNone/>
              <a:defRPr sz="2667" b="1"/>
            </a:lvl2pPr>
            <a:lvl3pPr marL="1219109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7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6" indent="0">
              <a:buNone/>
              <a:defRPr sz="2133" b="1"/>
            </a:lvl7pPr>
            <a:lvl8pPr marL="4266879" indent="0">
              <a:buNone/>
              <a:defRPr sz="2133" b="1"/>
            </a:lvl8pPr>
            <a:lvl9pPr marL="4876434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5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5" y="1316571"/>
            <a:ext cx="3471863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55" indent="0">
              <a:buNone/>
              <a:defRPr sz="1867"/>
            </a:lvl2pPr>
            <a:lvl3pPr marL="1219109" indent="0">
              <a:buNone/>
              <a:defRPr sz="1600"/>
            </a:lvl3pPr>
            <a:lvl4pPr marL="1828664" indent="0">
              <a:buNone/>
              <a:defRPr sz="1333"/>
            </a:lvl4pPr>
            <a:lvl5pPr marL="2438217" indent="0">
              <a:buNone/>
              <a:defRPr sz="1333"/>
            </a:lvl5pPr>
            <a:lvl6pPr marL="3047772" indent="0">
              <a:buNone/>
              <a:defRPr sz="1333"/>
            </a:lvl6pPr>
            <a:lvl7pPr marL="3657326" indent="0">
              <a:buNone/>
              <a:defRPr sz="1333"/>
            </a:lvl7pPr>
            <a:lvl8pPr marL="4266879" indent="0">
              <a:buNone/>
              <a:defRPr sz="1333"/>
            </a:lvl8pPr>
            <a:lvl9pPr marL="4876434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5" y="1316571"/>
            <a:ext cx="3471863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55" indent="0">
              <a:buNone/>
              <a:defRPr sz="3733"/>
            </a:lvl2pPr>
            <a:lvl3pPr marL="1219109" indent="0">
              <a:buNone/>
              <a:defRPr sz="3200"/>
            </a:lvl3pPr>
            <a:lvl4pPr marL="1828664" indent="0">
              <a:buNone/>
              <a:defRPr sz="2667"/>
            </a:lvl4pPr>
            <a:lvl5pPr marL="2438217" indent="0">
              <a:buNone/>
              <a:defRPr sz="2667"/>
            </a:lvl5pPr>
            <a:lvl6pPr marL="3047772" indent="0">
              <a:buNone/>
              <a:defRPr sz="2667"/>
            </a:lvl6pPr>
            <a:lvl7pPr marL="3657326" indent="0">
              <a:buNone/>
              <a:defRPr sz="2667"/>
            </a:lvl7pPr>
            <a:lvl8pPr marL="4266879" indent="0">
              <a:buNone/>
              <a:defRPr sz="2667"/>
            </a:lvl8pPr>
            <a:lvl9pPr marL="4876434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55" indent="0">
              <a:buNone/>
              <a:defRPr sz="1867"/>
            </a:lvl2pPr>
            <a:lvl3pPr marL="1219109" indent="0">
              <a:buNone/>
              <a:defRPr sz="1600"/>
            </a:lvl3pPr>
            <a:lvl4pPr marL="1828664" indent="0">
              <a:buNone/>
              <a:defRPr sz="1333"/>
            </a:lvl4pPr>
            <a:lvl5pPr marL="2438217" indent="0">
              <a:buNone/>
              <a:defRPr sz="1333"/>
            </a:lvl5pPr>
            <a:lvl6pPr marL="3047772" indent="0">
              <a:buNone/>
              <a:defRPr sz="1333"/>
            </a:lvl6pPr>
            <a:lvl7pPr marL="3657326" indent="0">
              <a:buNone/>
              <a:defRPr sz="1333"/>
            </a:lvl7pPr>
            <a:lvl8pPr marL="4266879" indent="0">
              <a:buNone/>
              <a:defRPr sz="1333"/>
            </a:lvl8pPr>
            <a:lvl9pPr marL="4876434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8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09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77" indent="-304777" algn="l" defTabSz="1219109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31" indent="-304777" algn="l" defTabSz="121910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886" indent="-304777" algn="l" defTabSz="121910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441" indent="-304777" algn="l" defTabSz="121910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995" indent="-304777" algn="l" defTabSz="121910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7" algn="l" defTabSz="121910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3" indent="-304777" algn="l" defTabSz="121910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7" algn="l" defTabSz="121910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7" algn="l" defTabSz="121910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0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121910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09" algn="l" defTabSz="121910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0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7" algn="l" defTabSz="121910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0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6" algn="l" defTabSz="121910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79" algn="l" defTabSz="121910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4" algn="l" defTabSz="121910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B3085A1C-0988-3F4F-BEAD-0523015C4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12" t="10167" r="31636" b="31048"/>
          <a:stretch/>
        </p:blipFill>
        <p:spPr>
          <a:xfrm>
            <a:off x="514852" y="788276"/>
            <a:ext cx="6152886" cy="792784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9306FE-BDCE-2841-8644-3C0571C316E7}"/>
              </a:ext>
            </a:extLst>
          </p:cNvPr>
          <p:cNvCxnSpPr/>
          <p:nvPr/>
        </p:nvCxnSpPr>
        <p:spPr>
          <a:xfrm>
            <a:off x="3036120" y="9788235"/>
            <a:ext cx="322118" cy="30133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0337A9-B673-614E-8766-1A010ED9BC80}"/>
              </a:ext>
            </a:extLst>
          </p:cNvPr>
          <p:cNvCxnSpPr>
            <a:cxnSpLocks/>
          </p:cNvCxnSpPr>
          <p:nvPr/>
        </p:nvCxnSpPr>
        <p:spPr>
          <a:xfrm flipH="1" flipV="1">
            <a:off x="2942600" y="9964882"/>
            <a:ext cx="301337" cy="28189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3A4B5-19A0-2542-B5ED-99EB46F8A919}"/>
              </a:ext>
            </a:extLst>
          </p:cNvPr>
          <p:cNvCxnSpPr/>
          <p:nvPr/>
        </p:nvCxnSpPr>
        <p:spPr>
          <a:xfrm>
            <a:off x="6344282" y="46784"/>
            <a:ext cx="456431" cy="4564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B9BCC9-679A-E845-B33D-FB73D9399DBA}"/>
              </a:ext>
            </a:extLst>
          </p:cNvPr>
          <p:cNvSpPr txBox="1"/>
          <p:nvPr/>
        </p:nvSpPr>
        <p:spPr>
          <a:xfrm rot="13228796" flipH="1">
            <a:off x="6440453" y="121311"/>
            <a:ext cx="2851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✄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A91185-BE96-2446-9E33-35812C8D8BC0}"/>
              </a:ext>
            </a:extLst>
          </p:cNvPr>
          <p:cNvCxnSpPr>
            <a:cxnSpLocks/>
          </p:cNvCxnSpPr>
          <p:nvPr/>
        </p:nvCxnSpPr>
        <p:spPr>
          <a:xfrm flipH="1">
            <a:off x="5434182" y="7977352"/>
            <a:ext cx="1076977" cy="126611"/>
          </a:xfrm>
          <a:prstGeom prst="straightConnector1">
            <a:avLst/>
          </a:prstGeom>
          <a:ln w="22225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CC5A3B-7AEC-C54D-884F-5678B27BD813}"/>
              </a:ext>
            </a:extLst>
          </p:cNvPr>
          <p:cNvCxnSpPr>
            <a:cxnSpLocks/>
          </p:cNvCxnSpPr>
          <p:nvPr/>
        </p:nvCxnSpPr>
        <p:spPr>
          <a:xfrm flipV="1">
            <a:off x="6511162" y="6984124"/>
            <a:ext cx="0" cy="10089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23184D5-81F8-674B-8322-E322B288A209}"/>
              </a:ext>
            </a:extLst>
          </p:cNvPr>
          <p:cNvCxnSpPr>
            <a:cxnSpLocks/>
          </p:cNvCxnSpPr>
          <p:nvPr/>
        </p:nvCxnSpPr>
        <p:spPr>
          <a:xfrm flipV="1">
            <a:off x="4335513" y="6905297"/>
            <a:ext cx="630621" cy="1891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>
            <a:extLst>
              <a:ext uri="{FF2B5EF4-FFF2-40B4-BE49-F238E27FC236}">
                <a16:creationId xmlns:a16="http://schemas.microsoft.com/office/drawing/2014/main" id="{12928F7B-BA96-3447-A630-998F8F25BED4}"/>
              </a:ext>
            </a:extLst>
          </p:cNvPr>
          <p:cNvSpPr/>
          <p:nvPr/>
        </p:nvSpPr>
        <p:spPr>
          <a:xfrm>
            <a:off x="835569" y="8061342"/>
            <a:ext cx="4934606" cy="625457"/>
          </a:xfrm>
          <a:custGeom>
            <a:avLst/>
            <a:gdLst>
              <a:gd name="connsiteX0" fmla="*/ 0 w 4934606"/>
              <a:gd name="connsiteY0" fmla="*/ 472965 h 614855"/>
              <a:gd name="connsiteX1" fmla="*/ 315310 w 4934606"/>
              <a:gd name="connsiteY1" fmla="*/ 472965 h 614855"/>
              <a:gd name="connsiteX2" fmla="*/ 662151 w 4934606"/>
              <a:gd name="connsiteY2" fmla="*/ 378372 h 614855"/>
              <a:gd name="connsiteX3" fmla="*/ 977462 w 4934606"/>
              <a:gd name="connsiteY3" fmla="*/ 331076 h 614855"/>
              <a:gd name="connsiteX4" fmla="*/ 1324303 w 4934606"/>
              <a:gd name="connsiteY4" fmla="*/ 315310 h 614855"/>
              <a:gd name="connsiteX5" fmla="*/ 1497724 w 4934606"/>
              <a:gd name="connsiteY5" fmla="*/ 268014 h 614855"/>
              <a:gd name="connsiteX6" fmla="*/ 1907627 w 4934606"/>
              <a:gd name="connsiteY6" fmla="*/ 346841 h 614855"/>
              <a:gd name="connsiteX7" fmla="*/ 2207172 w 4934606"/>
              <a:gd name="connsiteY7" fmla="*/ 346841 h 614855"/>
              <a:gd name="connsiteX8" fmla="*/ 2490951 w 4934606"/>
              <a:gd name="connsiteY8" fmla="*/ 283779 h 614855"/>
              <a:gd name="connsiteX9" fmla="*/ 2648606 w 4934606"/>
              <a:gd name="connsiteY9" fmla="*/ 315310 h 614855"/>
              <a:gd name="connsiteX10" fmla="*/ 2948151 w 4934606"/>
              <a:gd name="connsiteY10" fmla="*/ 189186 h 614855"/>
              <a:gd name="connsiteX11" fmla="*/ 2948151 w 4934606"/>
              <a:gd name="connsiteY11" fmla="*/ 189186 h 614855"/>
              <a:gd name="connsiteX12" fmla="*/ 3200400 w 4934606"/>
              <a:gd name="connsiteY12" fmla="*/ 315310 h 614855"/>
              <a:gd name="connsiteX13" fmla="*/ 3531475 w 4934606"/>
              <a:gd name="connsiteY13" fmla="*/ 220717 h 614855"/>
              <a:gd name="connsiteX14" fmla="*/ 3720662 w 4934606"/>
              <a:gd name="connsiteY14" fmla="*/ 220717 h 614855"/>
              <a:gd name="connsiteX15" fmla="*/ 3894082 w 4934606"/>
              <a:gd name="connsiteY15" fmla="*/ 173421 h 614855"/>
              <a:gd name="connsiteX16" fmla="*/ 3894082 w 4934606"/>
              <a:gd name="connsiteY16" fmla="*/ 173421 h 614855"/>
              <a:gd name="connsiteX17" fmla="*/ 4225158 w 4934606"/>
              <a:gd name="connsiteY17" fmla="*/ 0 h 614855"/>
              <a:gd name="connsiteX18" fmla="*/ 4414344 w 4934606"/>
              <a:gd name="connsiteY18" fmla="*/ 31531 h 614855"/>
              <a:gd name="connsiteX19" fmla="*/ 4508937 w 4934606"/>
              <a:gd name="connsiteY19" fmla="*/ 31531 h 614855"/>
              <a:gd name="connsiteX20" fmla="*/ 4808482 w 4934606"/>
              <a:gd name="connsiteY20" fmla="*/ 346841 h 614855"/>
              <a:gd name="connsiteX21" fmla="*/ 4934606 w 4934606"/>
              <a:gd name="connsiteY21" fmla="*/ 614855 h 614855"/>
              <a:gd name="connsiteX22" fmla="*/ 15765 w 4934606"/>
              <a:gd name="connsiteY22" fmla="*/ 614855 h 614855"/>
              <a:gd name="connsiteX23" fmla="*/ 0 w 4934606"/>
              <a:gd name="connsiteY23" fmla="*/ 472965 h 61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934606" h="614855">
                <a:moveTo>
                  <a:pt x="0" y="472965"/>
                </a:moveTo>
                <a:lnTo>
                  <a:pt x="315310" y="472965"/>
                </a:lnTo>
                <a:lnTo>
                  <a:pt x="662151" y="378372"/>
                </a:lnTo>
                <a:lnTo>
                  <a:pt x="977462" y="331076"/>
                </a:lnTo>
                <a:lnTo>
                  <a:pt x="1324303" y="315310"/>
                </a:lnTo>
                <a:lnTo>
                  <a:pt x="1497724" y="268014"/>
                </a:lnTo>
                <a:lnTo>
                  <a:pt x="1907627" y="346841"/>
                </a:lnTo>
                <a:lnTo>
                  <a:pt x="2207172" y="346841"/>
                </a:lnTo>
                <a:lnTo>
                  <a:pt x="2490951" y="283779"/>
                </a:lnTo>
                <a:lnTo>
                  <a:pt x="2648606" y="315310"/>
                </a:lnTo>
                <a:lnTo>
                  <a:pt x="2948151" y="189186"/>
                </a:lnTo>
                <a:lnTo>
                  <a:pt x="2948151" y="189186"/>
                </a:lnTo>
                <a:lnTo>
                  <a:pt x="3200400" y="315310"/>
                </a:lnTo>
                <a:lnTo>
                  <a:pt x="3531475" y="220717"/>
                </a:lnTo>
                <a:lnTo>
                  <a:pt x="3720662" y="220717"/>
                </a:lnTo>
                <a:lnTo>
                  <a:pt x="3894082" y="173421"/>
                </a:lnTo>
                <a:lnTo>
                  <a:pt x="3894082" y="173421"/>
                </a:lnTo>
                <a:lnTo>
                  <a:pt x="4225158" y="0"/>
                </a:lnTo>
                <a:lnTo>
                  <a:pt x="4414344" y="31531"/>
                </a:lnTo>
                <a:lnTo>
                  <a:pt x="4508937" y="31531"/>
                </a:lnTo>
                <a:lnTo>
                  <a:pt x="4808482" y="346841"/>
                </a:lnTo>
                <a:lnTo>
                  <a:pt x="4934606" y="614855"/>
                </a:lnTo>
                <a:lnTo>
                  <a:pt x="15765" y="614855"/>
                </a:lnTo>
                <a:lnTo>
                  <a:pt x="0" y="472965"/>
                </a:lnTo>
                <a:close/>
              </a:path>
            </a:pathLst>
          </a:custGeom>
          <a:pattFill prst="lgGrid">
            <a:fgClr>
              <a:schemeClr val="tx1"/>
            </a:fgClr>
            <a:bgClr>
              <a:schemeClr val="bg1"/>
            </a:bgClr>
          </a:patt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D10724-3A36-8749-82B5-85698EA5F778}"/>
              </a:ext>
            </a:extLst>
          </p:cNvPr>
          <p:cNvSpPr/>
          <p:nvPr/>
        </p:nvSpPr>
        <p:spPr>
          <a:xfrm>
            <a:off x="756741" y="8671034"/>
            <a:ext cx="5139559" cy="110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B3C48A-C0B4-F344-80E6-F2557618B460}"/>
              </a:ext>
            </a:extLst>
          </p:cNvPr>
          <p:cNvSpPr/>
          <p:nvPr/>
        </p:nvSpPr>
        <p:spPr>
          <a:xfrm>
            <a:off x="1686906" y="5123793"/>
            <a:ext cx="252249" cy="220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77E4AC1-6CCC-D947-B189-B162ABB23D5F}"/>
              </a:ext>
            </a:extLst>
          </p:cNvPr>
          <p:cNvCxnSpPr>
            <a:cxnSpLocks/>
          </p:cNvCxnSpPr>
          <p:nvPr/>
        </p:nvCxnSpPr>
        <p:spPr>
          <a:xfrm flipH="1" flipV="1">
            <a:off x="4682359" y="4635062"/>
            <a:ext cx="294291" cy="228074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5AFB308-4055-4541-BB0D-5D9E91C79A96}"/>
              </a:ext>
            </a:extLst>
          </p:cNvPr>
          <p:cNvCxnSpPr>
            <a:cxnSpLocks/>
          </p:cNvCxnSpPr>
          <p:nvPr/>
        </p:nvCxnSpPr>
        <p:spPr>
          <a:xfrm flipV="1">
            <a:off x="4740161" y="7315200"/>
            <a:ext cx="1156142" cy="23123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350AE72-C4FB-C446-8CAB-6BD168F6C30E}"/>
              </a:ext>
            </a:extLst>
          </p:cNvPr>
          <p:cNvSpPr txBox="1"/>
          <p:nvPr/>
        </p:nvSpPr>
        <p:spPr>
          <a:xfrm>
            <a:off x="2448458" y="1730610"/>
            <a:ext cx="1158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Toroweap Fm.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ED4609-CF54-8940-A2F3-97A8736E8987}"/>
              </a:ext>
            </a:extLst>
          </p:cNvPr>
          <p:cNvSpPr txBox="1"/>
          <p:nvPr/>
        </p:nvSpPr>
        <p:spPr>
          <a:xfrm>
            <a:off x="2868606" y="2795305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Hermit Shale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EA1476-49C0-9F40-981A-A57BC374BF14}"/>
              </a:ext>
            </a:extLst>
          </p:cNvPr>
          <p:cNvSpPr txBox="1"/>
          <p:nvPr/>
        </p:nvSpPr>
        <p:spPr>
          <a:xfrm>
            <a:off x="2804542" y="6106427"/>
            <a:ext cx="1478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Redwall Limestone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5A1AF8E-6B55-984B-AE93-1FAF2DD6BE2F}"/>
              </a:ext>
            </a:extLst>
          </p:cNvPr>
          <p:cNvSpPr txBox="1"/>
          <p:nvPr/>
        </p:nvSpPr>
        <p:spPr>
          <a:xfrm rot="16200000">
            <a:off x="-718138" y="4060337"/>
            <a:ext cx="2357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Surprise Canyon Fm.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84A77C-FB4C-8D40-A8B8-DD8E3856742B}"/>
              </a:ext>
            </a:extLst>
          </p:cNvPr>
          <p:cNvSpPr txBox="1"/>
          <p:nvPr/>
        </p:nvSpPr>
        <p:spPr>
          <a:xfrm>
            <a:off x="2651891" y="2265117"/>
            <a:ext cx="160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Coconino Sandstone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ABD310C-8009-5A47-8226-BB665442D437}"/>
              </a:ext>
            </a:extLst>
          </p:cNvPr>
          <p:cNvSpPr txBox="1"/>
          <p:nvPr/>
        </p:nvSpPr>
        <p:spPr>
          <a:xfrm>
            <a:off x="2317174" y="1335101"/>
            <a:ext cx="141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Kaibab Limestone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7953797-44B9-2749-A7BC-AA597C0064EE}"/>
              </a:ext>
            </a:extLst>
          </p:cNvPr>
          <p:cNvSpPr txBox="1"/>
          <p:nvPr/>
        </p:nvSpPr>
        <p:spPr>
          <a:xfrm>
            <a:off x="1949313" y="919945"/>
            <a:ext cx="1157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Moenkopi Fm.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05EA683-A4DB-7F46-9BB5-BB74DFE2B572}"/>
              </a:ext>
            </a:extLst>
          </p:cNvPr>
          <p:cNvSpPr txBox="1"/>
          <p:nvPr/>
        </p:nvSpPr>
        <p:spPr>
          <a:xfrm>
            <a:off x="1538045" y="8008799"/>
            <a:ext cx="1498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Tapeats Sandstone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38F77E-18FD-9340-ACA1-BA154B72C39D}"/>
              </a:ext>
            </a:extLst>
          </p:cNvPr>
          <p:cNvSpPr txBox="1"/>
          <p:nvPr/>
        </p:nvSpPr>
        <p:spPr>
          <a:xfrm>
            <a:off x="4081549" y="4293391"/>
            <a:ext cx="1909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Temple Butte Lms.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AF22ECC-F441-D140-860E-5CC14690E2C5}"/>
              </a:ext>
            </a:extLst>
          </p:cNvPr>
          <p:cNvSpPr txBox="1"/>
          <p:nvPr/>
        </p:nvSpPr>
        <p:spPr>
          <a:xfrm rot="16200000">
            <a:off x="-49018" y="7225777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Muav Lms.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43153E-CD41-3A45-8A6C-D5F65A03EDE5}"/>
              </a:ext>
            </a:extLst>
          </p:cNvPr>
          <p:cNvSpPr txBox="1"/>
          <p:nvPr/>
        </p:nvSpPr>
        <p:spPr>
          <a:xfrm rot="16200000">
            <a:off x="5337535" y="6085407"/>
            <a:ext cx="235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Great Unconformity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46BCE0-2314-5E45-AABD-423C2A33DD83}"/>
              </a:ext>
            </a:extLst>
          </p:cNvPr>
          <p:cNvSpPr txBox="1"/>
          <p:nvPr/>
        </p:nvSpPr>
        <p:spPr>
          <a:xfrm flipH="1">
            <a:off x="1907628" y="257169"/>
            <a:ext cx="3791115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Grand Canyon – Paleozoic Units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023B28-816E-EC48-8694-17497B442328}"/>
              </a:ext>
            </a:extLst>
          </p:cNvPr>
          <p:cNvCxnSpPr>
            <a:cxnSpLocks/>
          </p:cNvCxnSpPr>
          <p:nvPr/>
        </p:nvCxnSpPr>
        <p:spPr>
          <a:xfrm flipV="1">
            <a:off x="1813031" y="3373822"/>
            <a:ext cx="0" cy="2238702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84C3BE7-6DA0-9D46-A573-0B75C7A33851}"/>
              </a:ext>
            </a:extLst>
          </p:cNvPr>
          <p:cNvSpPr txBox="1"/>
          <p:nvPr/>
        </p:nvSpPr>
        <p:spPr>
          <a:xfrm>
            <a:off x="1441812" y="3873771"/>
            <a:ext cx="81265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Supai Group</a:t>
            </a:r>
          </a:p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955D113-476A-1C43-8443-81788012E105}"/>
              </a:ext>
            </a:extLst>
          </p:cNvPr>
          <p:cNvSpPr txBox="1"/>
          <p:nvPr/>
        </p:nvSpPr>
        <p:spPr>
          <a:xfrm rot="16200000">
            <a:off x="5342791" y="6547861"/>
            <a:ext cx="1445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Bright Angel Shale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D646DC2-9A80-7841-ABCB-A08B51988D07}"/>
              </a:ext>
            </a:extLst>
          </p:cNvPr>
          <p:cNvCxnSpPr>
            <a:cxnSpLocks/>
          </p:cNvCxnSpPr>
          <p:nvPr/>
        </p:nvCxnSpPr>
        <p:spPr>
          <a:xfrm flipV="1">
            <a:off x="567559" y="7152289"/>
            <a:ext cx="882869" cy="19444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122654C-A3DE-4A4C-88D8-880B32D0ACD3}"/>
              </a:ext>
            </a:extLst>
          </p:cNvPr>
          <p:cNvCxnSpPr>
            <a:cxnSpLocks/>
          </p:cNvCxnSpPr>
          <p:nvPr/>
        </p:nvCxnSpPr>
        <p:spPr>
          <a:xfrm>
            <a:off x="630621" y="5281448"/>
            <a:ext cx="940667" cy="51500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9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B3085A1C-0988-3F4F-BEAD-0523015C4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12" t="10167" r="31636" b="31048"/>
          <a:stretch/>
        </p:blipFill>
        <p:spPr>
          <a:xfrm>
            <a:off x="514852" y="788276"/>
            <a:ext cx="6152886" cy="792784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9306FE-BDCE-2841-8644-3C0571C316E7}"/>
              </a:ext>
            </a:extLst>
          </p:cNvPr>
          <p:cNvCxnSpPr/>
          <p:nvPr/>
        </p:nvCxnSpPr>
        <p:spPr>
          <a:xfrm>
            <a:off x="3036120" y="9788235"/>
            <a:ext cx="322118" cy="30133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0337A9-B673-614E-8766-1A010ED9BC80}"/>
              </a:ext>
            </a:extLst>
          </p:cNvPr>
          <p:cNvCxnSpPr>
            <a:cxnSpLocks/>
          </p:cNvCxnSpPr>
          <p:nvPr/>
        </p:nvCxnSpPr>
        <p:spPr>
          <a:xfrm flipH="1" flipV="1">
            <a:off x="2942600" y="9964882"/>
            <a:ext cx="301337" cy="28189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3A4B5-19A0-2542-B5ED-99EB46F8A919}"/>
              </a:ext>
            </a:extLst>
          </p:cNvPr>
          <p:cNvCxnSpPr/>
          <p:nvPr/>
        </p:nvCxnSpPr>
        <p:spPr>
          <a:xfrm>
            <a:off x="6344282" y="46784"/>
            <a:ext cx="456431" cy="4564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B9BCC9-679A-E845-B33D-FB73D9399DBA}"/>
              </a:ext>
            </a:extLst>
          </p:cNvPr>
          <p:cNvSpPr txBox="1"/>
          <p:nvPr/>
        </p:nvSpPr>
        <p:spPr>
          <a:xfrm rot="13228796" flipH="1">
            <a:off x="6440453" y="121311"/>
            <a:ext cx="2851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✄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A7908-C99F-B84D-BDD1-DFD535BEFB40}"/>
              </a:ext>
            </a:extLst>
          </p:cNvPr>
          <p:cNvSpPr txBox="1"/>
          <p:nvPr/>
        </p:nvSpPr>
        <p:spPr>
          <a:xfrm>
            <a:off x="2306566" y="1762141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⠠⠞⠕⠗⠪⠂⠏⠀⠠⠋⠍⠲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F8A843-108F-2241-A8D8-F0AAE4E9F653}"/>
              </a:ext>
            </a:extLst>
          </p:cNvPr>
          <p:cNvSpPr txBox="1"/>
          <p:nvPr/>
        </p:nvSpPr>
        <p:spPr>
          <a:xfrm>
            <a:off x="2632118" y="2763773"/>
            <a:ext cx="2941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⠠⠓⠻⠍⠊⠞⠀⠠⠩⠁⠇⠑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EB274B-1CD1-7043-99BA-F287E8473D5B}"/>
              </a:ext>
            </a:extLst>
          </p:cNvPr>
          <p:cNvSpPr txBox="1"/>
          <p:nvPr/>
        </p:nvSpPr>
        <p:spPr>
          <a:xfrm>
            <a:off x="2457696" y="5838411"/>
            <a:ext cx="1967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⠠⠗⠫⠺⠁⠇⠇⠀</a:t>
            </a:r>
          </a:p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⠠⠇⠊⠍⠑⠌⠐⠕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51CDC2-8187-FD41-97AC-40CBDFE2656B}"/>
              </a:ext>
            </a:extLst>
          </p:cNvPr>
          <p:cNvSpPr txBox="1"/>
          <p:nvPr/>
        </p:nvSpPr>
        <p:spPr>
          <a:xfrm rot="16200000">
            <a:off x="-2389285" y="2436489"/>
            <a:ext cx="5589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⠠⠎⠥⠗⠏⠗⠊⠎⠑⠀⠠⠉⠁⠝⠽⠕⠝⠀⠠⠋⠍⠲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002A6F-2AF5-A241-95FA-C322A9E0CE04}"/>
              </a:ext>
            </a:extLst>
          </p:cNvPr>
          <p:cNvSpPr txBox="1"/>
          <p:nvPr/>
        </p:nvSpPr>
        <p:spPr>
          <a:xfrm>
            <a:off x="2446935" y="2249352"/>
            <a:ext cx="3174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⠠⠉⠕⠒⠔⠕⠀⠠⠎⠯⠌⠐⠕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7069A2-C218-1F45-8CB4-A669FEE86E29}"/>
              </a:ext>
            </a:extLst>
          </p:cNvPr>
          <p:cNvSpPr txBox="1"/>
          <p:nvPr/>
        </p:nvSpPr>
        <p:spPr>
          <a:xfrm>
            <a:off x="2112218" y="1350866"/>
            <a:ext cx="3749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⠠⠅⠁⠊⠃⠁⠃⠀⠠⠇⠊⠍⠑⠌⠐⠕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A91185-BE96-2446-9E33-35812C8D8BC0}"/>
              </a:ext>
            </a:extLst>
          </p:cNvPr>
          <p:cNvCxnSpPr>
            <a:cxnSpLocks/>
          </p:cNvCxnSpPr>
          <p:nvPr/>
        </p:nvCxnSpPr>
        <p:spPr>
          <a:xfrm flipH="1">
            <a:off x="5434182" y="7977352"/>
            <a:ext cx="1076977" cy="126611"/>
          </a:xfrm>
          <a:prstGeom prst="straightConnector1">
            <a:avLst/>
          </a:prstGeom>
          <a:ln w="22225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24A3E77-668B-1E48-8DEF-4A609393B851}"/>
              </a:ext>
            </a:extLst>
          </p:cNvPr>
          <p:cNvSpPr txBox="1"/>
          <p:nvPr/>
        </p:nvSpPr>
        <p:spPr>
          <a:xfrm flipH="1">
            <a:off x="1592312" y="78830"/>
            <a:ext cx="4114801" cy="83099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  <a:ea typeface="Braille Normal" charset="0"/>
                <a:cs typeface="Arial" panose="020B0604020202020204" pitchFamily="34" charset="0"/>
              </a:rPr>
              <a:t>⠠⠛⠗⠯⠀⠠⠉⠁⠝⠽⠕⠝⠀⠠⠤⠀</a:t>
            </a:r>
          </a:p>
          <a:p>
            <a:r>
              <a:rPr lang="en-US" sz="2400">
                <a:latin typeface="Swell Braille" pitchFamily="49"/>
                <a:ea typeface="Braille Normal" charset="0"/>
                <a:cs typeface="Arial" panose="020B0604020202020204" pitchFamily="34" charset="0"/>
              </a:rPr>
              <a:t>⠠⠏⠁⠇⠑⠕⠵⠕⠊⠉⠀⠠⠥⠝⠊⠞⠎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CF5827-FE37-054D-95B5-2CC5B5F726C3}"/>
              </a:ext>
            </a:extLst>
          </p:cNvPr>
          <p:cNvSpPr txBox="1"/>
          <p:nvPr/>
        </p:nvSpPr>
        <p:spPr>
          <a:xfrm>
            <a:off x="2059667" y="872636"/>
            <a:ext cx="308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⠠⠍⠕⠢⠅⠕⠏⠊⠀⠠⠋⠍⠲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CC5A3B-7AEC-C54D-884F-5678B27BD813}"/>
              </a:ext>
            </a:extLst>
          </p:cNvPr>
          <p:cNvCxnSpPr>
            <a:cxnSpLocks/>
          </p:cNvCxnSpPr>
          <p:nvPr/>
        </p:nvCxnSpPr>
        <p:spPr>
          <a:xfrm flipV="1">
            <a:off x="6511162" y="6984124"/>
            <a:ext cx="0" cy="10089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228C84-ECF4-9A46-9674-1DC0F5CB634D}"/>
              </a:ext>
            </a:extLst>
          </p:cNvPr>
          <p:cNvSpPr txBox="1"/>
          <p:nvPr/>
        </p:nvSpPr>
        <p:spPr>
          <a:xfrm rot="16200000">
            <a:off x="-1073781" y="6989295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⠠⠍⠥⠁⠧⠀⠠⠇⠍⠎⠲⠀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23184D5-81F8-674B-8322-E322B288A209}"/>
              </a:ext>
            </a:extLst>
          </p:cNvPr>
          <p:cNvCxnSpPr>
            <a:cxnSpLocks/>
          </p:cNvCxnSpPr>
          <p:nvPr/>
        </p:nvCxnSpPr>
        <p:spPr>
          <a:xfrm flipV="1">
            <a:off x="4335513" y="6905297"/>
            <a:ext cx="630621" cy="1891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BB52E60-E600-7748-B40A-9401611A13EA}"/>
              </a:ext>
            </a:extLst>
          </p:cNvPr>
          <p:cNvCxnSpPr>
            <a:cxnSpLocks/>
          </p:cNvCxnSpPr>
          <p:nvPr/>
        </p:nvCxnSpPr>
        <p:spPr>
          <a:xfrm>
            <a:off x="630621" y="5281448"/>
            <a:ext cx="940667" cy="51500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>
            <a:extLst>
              <a:ext uri="{FF2B5EF4-FFF2-40B4-BE49-F238E27FC236}">
                <a16:creationId xmlns:a16="http://schemas.microsoft.com/office/drawing/2014/main" id="{12928F7B-BA96-3447-A630-998F8F25BED4}"/>
              </a:ext>
            </a:extLst>
          </p:cNvPr>
          <p:cNvSpPr/>
          <p:nvPr/>
        </p:nvSpPr>
        <p:spPr>
          <a:xfrm>
            <a:off x="835569" y="8061342"/>
            <a:ext cx="4934606" cy="625457"/>
          </a:xfrm>
          <a:custGeom>
            <a:avLst/>
            <a:gdLst>
              <a:gd name="connsiteX0" fmla="*/ 0 w 4934606"/>
              <a:gd name="connsiteY0" fmla="*/ 472965 h 614855"/>
              <a:gd name="connsiteX1" fmla="*/ 315310 w 4934606"/>
              <a:gd name="connsiteY1" fmla="*/ 472965 h 614855"/>
              <a:gd name="connsiteX2" fmla="*/ 662151 w 4934606"/>
              <a:gd name="connsiteY2" fmla="*/ 378372 h 614855"/>
              <a:gd name="connsiteX3" fmla="*/ 977462 w 4934606"/>
              <a:gd name="connsiteY3" fmla="*/ 331076 h 614855"/>
              <a:gd name="connsiteX4" fmla="*/ 1324303 w 4934606"/>
              <a:gd name="connsiteY4" fmla="*/ 315310 h 614855"/>
              <a:gd name="connsiteX5" fmla="*/ 1497724 w 4934606"/>
              <a:gd name="connsiteY5" fmla="*/ 268014 h 614855"/>
              <a:gd name="connsiteX6" fmla="*/ 1907627 w 4934606"/>
              <a:gd name="connsiteY6" fmla="*/ 346841 h 614855"/>
              <a:gd name="connsiteX7" fmla="*/ 2207172 w 4934606"/>
              <a:gd name="connsiteY7" fmla="*/ 346841 h 614855"/>
              <a:gd name="connsiteX8" fmla="*/ 2490951 w 4934606"/>
              <a:gd name="connsiteY8" fmla="*/ 283779 h 614855"/>
              <a:gd name="connsiteX9" fmla="*/ 2648606 w 4934606"/>
              <a:gd name="connsiteY9" fmla="*/ 315310 h 614855"/>
              <a:gd name="connsiteX10" fmla="*/ 2948151 w 4934606"/>
              <a:gd name="connsiteY10" fmla="*/ 189186 h 614855"/>
              <a:gd name="connsiteX11" fmla="*/ 2948151 w 4934606"/>
              <a:gd name="connsiteY11" fmla="*/ 189186 h 614855"/>
              <a:gd name="connsiteX12" fmla="*/ 3200400 w 4934606"/>
              <a:gd name="connsiteY12" fmla="*/ 315310 h 614855"/>
              <a:gd name="connsiteX13" fmla="*/ 3531475 w 4934606"/>
              <a:gd name="connsiteY13" fmla="*/ 220717 h 614855"/>
              <a:gd name="connsiteX14" fmla="*/ 3720662 w 4934606"/>
              <a:gd name="connsiteY14" fmla="*/ 220717 h 614855"/>
              <a:gd name="connsiteX15" fmla="*/ 3894082 w 4934606"/>
              <a:gd name="connsiteY15" fmla="*/ 173421 h 614855"/>
              <a:gd name="connsiteX16" fmla="*/ 3894082 w 4934606"/>
              <a:gd name="connsiteY16" fmla="*/ 173421 h 614855"/>
              <a:gd name="connsiteX17" fmla="*/ 4225158 w 4934606"/>
              <a:gd name="connsiteY17" fmla="*/ 0 h 614855"/>
              <a:gd name="connsiteX18" fmla="*/ 4414344 w 4934606"/>
              <a:gd name="connsiteY18" fmla="*/ 31531 h 614855"/>
              <a:gd name="connsiteX19" fmla="*/ 4508937 w 4934606"/>
              <a:gd name="connsiteY19" fmla="*/ 31531 h 614855"/>
              <a:gd name="connsiteX20" fmla="*/ 4808482 w 4934606"/>
              <a:gd name="connsiteY20" fmla="*/ 346841 h 614855"/>
              <a:gd name="connsiteX21" fmla="*/ 4934606 w 4934606"/>
              <a:gd name="connsiteY21" fmla="*/ 614855 h 614855"/>
              <a:gd name="connsiteX22" fmla="*/ 15765 w 4934606"/>
              <a:gd name="connsiteY22" fmla="*/ 614855 h 614855"/>
              <a:gd name="connsiteX23" fmla="*/ 0 w 4934606"/>
              <a:gd name="connsiteY23" fmla="*/ 472965 h 61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934606" h="614855">
                <a:moveTo>
                  <a:pt x="0" y="472965"/>
                </a:moveTo>
                <a:lnTo>
                  <a:pt x="315310" y="472965"/>
                </a:lnTo>
                <a:lnTo>
                  <a:pt x="662151" y="378372"/>
                </a:lnTo>
                <a:lnTo>
                  <a:pt x="977462" y="331076"/>
                </a:lnTo>
                <a:lnTo>
                  <a:pt x="1324303" y="315310"/>
                </a:lnTo>
                <a:lnTo>
                  <a:pt x="1497724" y="268014"/>
                </a:lnTo>
                <a:lnTo>
                  <a:pt x="1907627" y="346841"/>
                </a:lnTo>
                <a:lnTo>
                  <a:pt x="2207172" y="346841"/>
                </a:lnTo>
                <a:lnTo>
                  <a:pt x="2490951" y="283779"/>
                </a:lnTo>
                <a:lnTo>
                  <a:pt x="2648606" y="315310"/>
                </a:lnTo>
                <a:lnTo>
                  <a:pt x="2948151" y="189186"/>
                </a:lnTo>
                <a:lnTo>
                  <a:pt x="2948151" y="189186"/>
                </a:lnTo>
                <a:lnTo>
                  <a:pt x="3200400" y="315310"/>
                </a:lnTo>
                <a:lnTo>
                  <a:pt x="3531475" y="220717"/>
                </a:lnTo>
                <a:lnTo>
                  <a:pt x="3720662" y="220717"/>
                </a:lnTo>
                <a:lnTo>
                  <a:pt x="3894082" y="173421"/>
                </a:lnTo>
                <a:lnTo>
                  <a:pt x="3894082" y="173421"/>
                </a:lnTo>
                <a:lnTo>
                  <a:pt x="4225158" y="0"/>
                </a:lnTo>
                <a:lnTo>
                  <a:pt x="4414344" y="31531"/>
                </a:lnTo>
                <a:lnTo>
                  <a:pt x="4508937" y="31531"/>
                </a:lnTo>
                <a:lnTo>
                  <a:pt x="4808482" y="346841"/>
                </a:lnTo>
                <a:lnTo>
                  <a:pt x="4934606" y="614855"/>
                </a:lnTo>
                <a:lnTo>
                  <a:pt x="15765" y="614855"/>
                </a:lnTo>
                <a:lnTo>
                  <a:pt x="0" y="472965"/>
                </a:lnTo>
                <a:close/>
              </a:path>
            </a:pathLst>
          </a:custGeom>
          <a:pattFill prst="lgGrid">
            <a:fgClr>
              <a:schemeClr val="tx1"/>
            </a:fgClr>
            <a:bgClr>
              <a:schemeClr val="bg1"/>
            </a:bgClr>
          </a:patt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D10724-3A36-8749-82B5-85698EA5F778}"/>
              </a:ext>
            </a:extLst>
          </p:cNvPr>
          <p:cNvSpPr/>
          <p:nvPr/>
        </p:nvSpPr>
        <p:spPr>
          <a:xfrm>
            <a:off x="756741" y="8671034"/>
            <a:ext cx="5139559" cy="110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A56C7B-A934-7E4C-A9E1-4816265641B0}"/>
              </a:ext>
            </a:extLst>
          </p:cNvPr>
          <p:cNvSpPr/>
          <p:nvPr/>
        </p:nvSpPr>
        <p:spPr>
          <a:xfrm>
            <a:off x="827476" y="7839982"/>
            <a:ext cx="3304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⠠⠞⠁⠏⠂⠞⠎⠀⠠⠎⠯⠌⠐⠕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B3C48A-C0B4-F344-80E6-F2557618B460}"/>
              </a:ext>
            </a:extLst>
          </p:cNvPr>
          <p:cNvSpPr/>
          <p:nvPr/>
        </p:nvSpPr>
        <p:spPr>
          <a:xfrm>
            <a:off x="1686906" y="5123793"/>
            <a:ext cx="252249" cy="220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023B28-816E-EC48-8694-17497B442328}"/>
              </a:ext>
            </a:extLst>
          </p:cNvPr>
          <p:cNvCxnSpPr>
            <a:cxnSpLocks/>
          </p:cNvCxnSpPr>
          <p:nvPr/>
        </p:nvCxnSpPr>
        <p:spPr>
          <a:xfrm flipV="1">
            <a:off x="1813031" y="3373822"/>
            <a:ext cx="0" cy="2238702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277274-9F80-3440-B332-F49FFDCCB38F}"/>
              </a:ext>
            </a:extLst>
          </p:cNvPr>
          <p:cNvSpPr txBox="1"/>
          <p:nvPr/>
        </p:nvSpPr>
        <p:spPr>
          <a:xfrm>
            <a:off x="1268388" y="3921067"/>
            <a:ext cx="1744388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⠠⠎⠥⠏⠁⠊⠀</a:t>
            </a:r>
          </a:p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⠠⠛⠗⠳⠏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D98F65-3283-6C46-9BDE-7D08BDB142B1}"/>
              </a:ext>
            </a:extLst>
          </p:cNvPr>
          <p:cNvSpPr/>
          <p:nvPr/>
        </p:nvSpPr>
        <p:spPr>
          <a:xfrm>
            <a:off x="3984730" y="3460559"/>
            <a:ext cx="19588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⠠⠞⠑⠍⠏⠇⠑⠀</a:t>
            </a:r>
          </a:p>
          <a:p>
            <a:r>
              <a:rPr lang="en-US" sz="2400">
                <a:latin typeface="Swell Braille" pitchFamily="49"/>
              </a:rPr>
              <a:t>⠠⠃⠥⠞⠞⠑⠀</a:t>
            </a:r>
          </a:p>
          <a:p>
            <a:r>
              <a:rPr lang="en-US" sz="2400">
                <a:latin typeface="Swell Braille" pitchFamily="49"/>
              </a:rPr>
              <a:t>⠠⠇⠍⠎⠲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77E4AC1-6CCC-D947-B189-B162ABB23D5F}"/>
              </a:ext>
            </a:extLst>
          </p:cNvPr>
          <p:cNvCxnSpPr>
            <a:cxnSpLocks/>
          </p:cNvCxnSpPr>
          <p:nvPr/>
        </p:nvCxnSpPr>
        <p:spPr>
          <a:xfrm flipH="1" flipV="1">
            <a:off x="4682359" y="4635062"/>
            <a:ext cx="294291" cy="228074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753B09C-E919-D749-9946-7EA0E4B95BE2}"/>
              </a:ext>
            </a:extLst>
          </p:cNvPr>
          <p:cNvSpPr/>
          <p:nvPr/>
        </p:nvSpPr>
        <p:spPr>
          <a:xfrm rot="16200000">
            <a:off x="3905912" y="4185773"/>
            <a:ext cx="5238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⠠⠛⠗⠑⠁⠞⠀⠠⠥⠝⠉⠕⠝⠋⠕⠗⠍⠊⠞⠽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A313D3B-C1C7-4942-81B1-5884280E8B18}"/>
              </a:ext>
            </a:extLst>
          </p:cNvPr>
          <p:cNvSpPr/>
          <p:nvPr/>
        </p:nvSpPr>
        <p:spPr>
          <a:xfrm rot="16200000">
            <a:off x="3547241" y="4816394"/>
            <a:ext cx="50607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⠠⠃⠗⠊⠛⠓⠞⠀⠠⠁⠝⠛⠑⠇⠀⠠⠎⠓⠁⠇⠑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5AFB308-4055-4541-BB0D-5D9E91C79A96}"/>
              </a:ext>
            </a:extLst>
          </p:cNvPr>
          <p:cNvCxnSpPr>
            <a:cxnSpLocks/>
          </p:cNvCxnSpPr>
          <p:nvPr/>
        </p:nvCxnSpPr>
        <p:spPr>
          <a:xfrm flipV="1">
            <a:off x="4740161" y="7315200"/>
            <a:ext cx="1156142" cy="23123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925B8E1-818B-B14C-B356-EDC8C5C03D0C}"/>
              </a:ext>
            </a:extLst>
          </p:cNvPr>
          <p:cNvCxnSpPr>
            <a:cxnSpLocks/>
          </p:cNvCxnSpPr>
          <p:nvPr/>
        </p:nvCxnSpPr>
        <p:spPr>
          <a:xfrm flipV="1">
            <a:off x="567559" y="7152289"/>
            <a:ext cx="882869" cy="19444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97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B3085A1C-0988-3F4F-BEAD-0523015C4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12" t="10167" r="31636" b="31048"/>
          <a:stretch/>
        </p:blipFill>
        <p:spPr>
          <a:xfrm>
            <a:off x="514852" y="788276"/>
            <a:ext cx="6152886" cy="792784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9306FE-BDCE-2841-8644-3C0571C316E7}"/>
              </a:ext>
            </a:extLst>
          </p:cNvPr>
          <p:cNvCxnSpPr/>
          <p:nvPr/>
        </p:nvCxnSpPr>
        <p:spPr>
          <a:xfrm>
            <a:off x="3036120" y="9788235"/>
            <a:ext cx="322118" cy="30133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0337A9-B673-614E-8766-1A010ED9BC80}"/>
              </a:ext>
            </a:extLst>
          </p:cNvPr>
          <p:cNvCxnSpPr>
            <a:cxnSpLocks/>
          </p:cNvCxnSpPr>
          <p:nvPr/>
        </p:nvCxnSpPr>
        <p:spPr>
          <a:xfrm flipH="1" flipV="1">
            <a:off x="2942600" y="9964882"/>
            <a:ext cx="301337" cy="28189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3A4B5-19A0-2542-B5ED-99EB46F8A919}"/>
              </a:ext>
            </a:extLst>
          </p:cNvPr>
          <p:cNvCxnSpPr/>
          <p:nvPr/>
        </p:nvCxnSpPr>
        <p:spPr>
          <a:xfrm>
            <a:off x="6344282" y="46784"/>
            <a:ext cx="456431" cy="4564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B9BCC9-679A-E845-B33D-FB73D9399DBA}"/>
              </a:ext>
            </a:extLst>
          </p:cNvPr>
          <p:cNvSpPr txBox="1"/>
          <p:nvPr/>
        </p:nvSpPr>
        <p:spPr>
          <a:xfrm rot="13228796" flipH="1">
            <a:off x="6440453" y="121311"/>
            <a:ext cx="2851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✄ 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2928F7B-BA96-3447-A630-998F8F25BED4}"/>
              </a:ext>
            </a:extLst>
          </p:cNvPr>
          <p:cNvSpPr/>
          <p:nvPr/>
        </p:nvSpPr>
        <p:spPr>
          <a:xfrm>
            <a:off x="835569" y="8061342"/>
            <a:ext cx="4934606" cy="625457"/>
          </a:xfrm>
          <a:custGeom>
            <a:avLst/>
            <a:gdLst>
              <a:gd name="connsiteX0" fmla="*/ 0 w 4934606"/>
              <a:gd name="connsiteY0" fmla="*/ 472965 h 614855"/>
              <a:gd name="connsiteX1" fmla="*/ 315310 w 4934606"/>
              <a:gd name="connsiteY1" fmla="*/ 472965 h 614855"/>
              <a:gd name="connsiteX2" fmla="*/ 662151 w 4934606"/>
              <a:gd name="connsiteY2" fmla="*/ 378372 h 614855"/>
              <a:gd name="connsiteX3" fmla="*/ 977462 w 4934606"/>
              <a:gd name="connsiteY3" fmla="*/ 331076 h 614855"/>
              <a:gd name="connsiteX4" fmla="*/ 1324303 w 4934606"/>
              <a:gd name="connsiteY4" fmla="*/ 315310 h 614855"/>
              <a:gd name="connsiteX5" fmla="*/ 1497724 w 4934606"/>
              <a:gd name="connsiteY5" fmla="*/ 268014 h 614855"/>
              <a:gd name="connsiteX6" fmla="*/ 1907627 w 4934606"/>
              <a:gd name="connsiteY6" fmla="*/ 346841 h 614855"/>
              <a:gd name="connsiteX7" fmla="*/ 2207172 w 4934606"/>
              <a:gd name="connsiteY7" fmla="*/ 346841 h 614855"/>
              <a:gd name="connsiteX8" fmla="*/ 2490951 w 4934606"/>
              <a:gd name="connsiteY8" fmla="*/ 283779 h 614855"/>
              <a:gd name="connsiteX9" fmla="*/ 2648606 w 4934606"/>
              <a:gd name="connsiteY9" fmla="*/ 315310 h 614855"/>
              <a:gd name="connsiteX10" fmla="*/ 2948151 w 4934606"/>
              <a:gd name="connsiteY10" fmla="*/ 189186 h 614855"/>
              <a:gd name="connsiteX11" fmla="*/ 2948151 w 4934606"/>
              <a:gd name="connsiteY11" fmla="*/ 189186 h 614855"/>
              <a:gd name="connsiteX12" fmla="*/ 3200400 w 4934606"/>
              <a:gd name="connsiteY12" fmla="*/ 315310 h 614855"/>
              <a:gd name="connsiteX13" fmla="*/ 3531475 w 4934606"/>
              <a:gd name="connsiteY13" fmla="*/ 220717 h 614855"/>
              <a:gd name="connsiteX14" fmla="*/ 3720662 w 4934606"/>
              <a:gd name="connsiteY14" fmla="*/ 220717 h 614855"/>
              <a:gd name="connsiteX15" fmla="*/ 3894082 w 4934606"/>
              <a:gd name="connsiteY15" fmla="*/ 173421 h 614855"/>
              <a:gd name="connsiteX16" fmla="*/ 3894082 w 4934606"/>
              <a:gd name="connsiteY16" fmla="*/ 173421 h 614855"/>
              <a:gd name="connsiteX17" fmla="*/ 4225158 w 4934606"/>
              <a:gd name="connsiteY17" fmla="*/ 0 h 614855"/>
              <a:gd name="connsiteX18" fmla="*/ 4414344 w 4934606"/>
              <a:gd name="connsiteY18" fmla="*/ 31531 h 614855"/>
              <a:gd name="connsiteX19" fmla="*/ 4508937 w 4934606"/>
              <a:gd name="connsiteY19" fmla="*/ 31531 h 614855"/>
              <a:gd name="connsiteX20" fmla="*/ 4808482 w 4934606"/>
              <a:gd name="connsiteY20" fmla="*/ 346841 h 614855"/>
              <a:gd name="connsiteX21" fmla="*/ 4934606 w 4934606"/>
              <a:gd name="connsiteY21" fmla="*/ 614855 h 614855"/>
              <a:gd name="connsiteX22" fmla="*/ 15765 w 4934606"/>
              <a:gd name="connsiteY22" fmla="*/ 614855 h 614855"/>
              <a:gd name="connsiteX23" fmla="*/ 0 w 4934606"/>
              <a:gd name="connsiteY23" fmla="*/ 472965 h 61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934606" h="614855">
                <a:moveTo>
                  <a:pt x="0" y="472965"/>
                </a:moveTo>
                <a:lnTo>
                  <a:pt x="315310" y="472965"/>
                </a:lnTo>
                <a:lnTo>
                  <a:pt x="662151" y="378372"/>
                </a:lnTo>
                <a:lnTo>
                  <a:pt x="977462" y="331076"/>
                </a:lnTo>
                <a:lnTo>
                  <a:pt x="1324303" y="315310"/>
                </a:lnTo>
                <a:lnTo>
                  <a:pt x="1497724" y="268014"/>
                </a:lnTo>
                <a:lnTo>
                  <a:pt x="1907627" y="346841"/>
                </a:lnTo>
                <a:lnTo>
                  <a:pt x="2207172" y="346841"/>
                </a:lnTo>
                <a:lnTo>
                  <a:pt x="2490951" y="283779"/>
                </a:lnTo>
                <a:lnTo>
                  <a:pt x="2648606" y="315310"/>
                </a:lnTo>
                <a:lnTo>
                  <a:pt x="2948151" y="189186"/>
                </a:lnTo>
                <a:lnTo>
                  <a:pt x="2948151" y="189186"/>
                </a:lnTo>
                <a:lnTo>
                  <a:pt x="3200400" y="315310"/>
                </a:lnTo>
                <a:lnTo>
                  <a:pt x="3531475" y="220717"/>
                </a:lnTo>
                <a:lnTo>
                  <a:pt x="3720662" y="220717"/>
                </a:lnTo>
                <a:lnTo>
                  <a:pt x="3894082" y="173421"/>
                </a:lnTo>
                <a:lnTo>
                  <a:pt x="3894082" y="173421"/>
                </a:lnTo>
                <a:lnTo>
                  <a:pt x="4225158" y="0"/>
                </a:lnTo>
                <a:lnTo>
                  <a:pt x="4414344" y="31531"/>
                </a:lnTo>
                <a:lnTo>
                  <a:pt x="4508937" y="31531"/>
                </a:lnTo>
                <a:lnTo>
                  <a:pt x="4808482" y="346841"/>
                </a:lnTo>
                <a:lnTo>
                  <a:pt x="4934606" y="614855"/>
                </a:lnTo>
                <a:lnTo>
                  <a:pt x="15765" y="614855"/>
                </a:lnTo>
                <a:lnTo>
                  <a:pt x="0" y="472965"/>
                </a:lnTo>
                <a:close/>
              </a:path>
            </a:pathLst>
          </a:custGeom>
          <a:pattFill prst="lgGrid">
            <a:fgClr>
              <a:schemeClr val="tx1"/>
            </a:fgClr>
            <a:bgClr>
              <a:schemeClr val="bg1"/>
            </a:bgClr>
          </a:patt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D10724-3A36-8749-82B5-85698EA5F778}"/>
              </a:ext>
            </a:extLst>
          </p:cNvPr>
          <p:cNvSpPr/>
          <p:nvPr/>
        </p:nvSpPr>
        <p:spPr>
          <a:xfrm>
            <a:off x="756741" y="8671034"/>
            <a:ext cx="5139559" cy="110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4317</TotalTime>
  <Words>61</Words>
  <Application>Microsoft Macintosh PowerPoint</Application>
  <PresentationFormat>On-screen Show (4:3)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39</cp:revision>
  <cp:lastPrinted>2021-01-08T18:35:55Z</cp:lastPrinted>
  <dcterms:created xsi:type="dcterms:W3CDTF">2020-06-12T19:15:26Z</dcterms:created>
  <dcterms:modified xsi:type="dcterms:W3CDTF">2021-01-08T19:05:54Z</dcterms:modified>
</cp:coreProperties>
</file>