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5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09742"/>
            <a:ext cx="7886700" cy="2852737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1" y="4589467"/>
            <a:ext cx="7886700" cy="1500187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72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4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87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59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1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0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7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20" indent="0">
              <a:buNone/>
              <a:defRPr sz="3556" b="1"/>
            </a:lvl2pPr>
            <a:lvl3pPr marL="1625438" indent="0">
              <a:buNone/>
              <a:defRPr sz="3200" b="1"/>
            </a:lvl3pPr>
            <a:lvl4pPr marL="2438158" indent="0">
              <a:buNone/>
              <a:defRPr sz="2844" b="1"/>
            </a:lvl4pPr>
            <a:lvl5pPr marL="3250875" indent="0">
              <a:buNone/>
              <a:defRPr sz="2844" b="1"/>
            </a:lvl5pPr>
            <a:lvl6pPr marL="4063594" indent="0">
              <a:buNone/>
              <a:defRPr sz="2844" b="1"/>
            </a:lvl6pPr>
            <a:lvl7pPr marL="4876313" indent="0">
              <a:buNone/>
              <a:defRPr sz="2844" b="1"/>
            </a:lvl7pPr>
            <a:lvl8pPr marL="5689030" indent="0">
              <a:buNone/>
              <a:defRPr sz="2844" b="1"/>
            </a:lvl8pPr>
            <a:lvl9pPr marL="650174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20" indent="0">
              <a:buNone/>
              <a:defRPr sz="3556" b="1"/>
            </a:lvl2pPr>
            <a:lvl3pPr marL="1625438" indent="0">
              <a:buNone/>
              <a:defRPr sz="3200" b="1"/>
            </a:lvl3pPr>
            <a:lvl4pPr marL="2438158" indent="0">
              <a:buNone/>
              <a:defRPr sz="2844" b="1"/>
            </a:lvl4pPr>
            <a:lvl5pPr marL="3250875" indent="0">
              <a:buNone/>
              <a:defRPr sz="2844" b="1"/>
            </a:lvl5pPr>
            <a:lvl6pPr marL="4063594" indent="0">
              <a:buNone/>
              <a:defRPr sz="2844" b="1"/>
            </a:lvl6pPr>
            <a:lvl7pPr marL="4876313" indent="0">
              <a:buNone/>
              <a:defRPr sz="2844" b="1"/>
            </a:lvl7pPr>
            <a:lvl8pPr marL="5689030" indent="0">
              <a:buNone/>
              <a:defRPr sz="2844" b="1"/>
            </a:lvl8pPr>
            <a:lvl9pPr marL="650174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4" y="987429"/>
            <a:ext cx="4629151" cy="4873625"/>
          </a:xfrm>
        </p:spPr>
        <p:txBody>
          <a:bodyPr/>
          <a:lstStyle>
            <a:lvl1pPr>
              <a:defRPr sz="5689"/>
            </a:lvl1pPr>
            <a:lvl2pPr>
              <a:defRPr sz="4977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720" indent="0">
              <a:buNone/>
              <a:defRPr sz="2489"/>
            </a:lvl2pPr>
            <a:lvl3pPr marL="1625438" indent="0">
              <a:buNone/>
              <a:defRPr sz="2133"/>
            </a:lvl3pPr>
            <a:lvl4pPr marL="2438158" indent="0">
              <a:buNone/>
              <a:defRPr sz="1777"/>
            </a:lvl4pPr>
            <a:lvl5pPr marL="3250875" indent="0">
              <a:buNone/>
              <a:defRPr sz="1777"/>
            </a:lvl5pPr>
            <a:lvl6pPr marL="4063594" indent="0">
              <a:buNone/>
              <a:defRPr sz="1777"/>
            </a:lvl6pPr>
            <a:lvl7pPr marL="4876313" indent="0">
              <a:buNone/>
              <a:defRPr sz="1777"/>
            </a:lvl7pPr>
            <a:lvl8pPr marL="5689030" indent="0">
              <a:buNone/>
              <a:defRPr sz="1777"/>
            </a:lvl8pPr>
            <a:lvl9pPr marL="6501749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4" y="987429"/>
            <a:ext cx="4629151" cy="4873625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0" indent="0">
              <a:buNone/>
              <a:defRPr sz="4977"/>
            </a:lvl2pPr>
            <a:lvl3pPr marL="1625438" indent="0">
              <a:buNone/>
              <a:defRPr sz="4267"/>
            </a:lvl3pPr>
            <a:lvl4pPr marL="2438158" indent="0">
              <a:buNone/>
              <a:defRPr sz="3556"/>
            </a:lvl4pPr>
            <a:lvl5pPr marL="3250875" indent="0">
              <a:buNone/>
              <a:defRPr sz="3556"/>
            </a:lvl5pPr>
            <a:lvl6pPr marL="4063594" indent="0">
              <a:buNone/>
              <a:defRPr sz="3556"/>
            </a:lvl6pPr>
            <a:lvl7pPr marL="4876313" indent="0">
              <a:buNone/>
              <a:defRPr sz="3556"/>
            </a:lvl7pPr>
            <a:lvl8pPr marL="5689030" indent="0">
              <a:buNone/>
              <a:defRPr sz="3556"/>
            </a:lvl8pPr>
            <a:lvl9pPr marL="6501749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2844"/>
            </a:lvl1pPr>
            <a:lvl2pPr marL="812720" indent="0">
              <a:buNone/>
              <a:defRPr sz="2489"/>
            </a:lvl2pPr>
            <a:lvl3pPr marL="1625438" indent="0">
              <a:buNone/>
              <a:defRPr sz="2133"/>
            </a:lvl3pPr>
            <a:lvl4pPr marL="2438158" indent="0">
              <a:buNone/>
              <a:defRPr sz="1777"/>
            </a:lvl4pPr>
            <a:lvl5pPr marL="3250875" indent="0">
              <a:buNone/>
              <a:defRPr sz="1777"/>
            </a:lvl5pPr>
            <a:lvl6pPr marL="4063594" indent="0">
              <a:buNone/>
              <a:defRPr sz="1777"/>
            </a:lvl6pPr>
            <a:lvl7pPr marL="4876313" indent="0">
              <a:buNone/>
              <a:defRPr sz="1777"/>
            </a:lvl7pPr>
            <a:lvl8pPr marL="5689030" indent="0">
              <a:buNone/>
              <a:defRPr sz="1777"/>
            </a:lvl8pPr>
            <a:lvl9pPr marL="6501749" indent="0">
              <a:buNone/>
              <a:defRPr sz="17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43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59" indent="-406359" algn="l" defTabSz="1625438" rtl="0" eaLnBrk="1" latinLnBrk="0" hangingPunct="1">
        <a:lnSpc>
          <a:spcPct val="90000"/>
        </a:lnSpc>
        <a:spcBef>
          <a:spcPts val="1777"/>
        </a:spcBef>
        <a:buFont typeface="Arial" panose="020B0604020202020204" pitchFamily="34" charset="0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1pPr>
      <a:lvl2pPr marL="1219078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1797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517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952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672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392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10" indent="-406359" algn="l" defTabSz="162543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0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38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58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875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594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13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030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749" algn="l" defTabSz="162543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0" t="60337" r="17646" b="5924"/>
          <a:stretch/>
        </p:blipFill>
        <p:spPr>
          <a:xfrm>
            <a:off x="148856" y="1414127"/>
            <a:ext cx="8995144" cy="47757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5358646" y="4527209"/>
            <a:ext cx="429491" cy="4017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5042568" y="4784004"/>
            <a:ext cx="401783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8486692" y="42532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8614920" y="157290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37ECD-7DD7-D542-8F3D-A7BDE01BF155}"/>
              </a:ext>
            </a:extLst>
          </p:cNvPr>
          <p:cNvSpPr txBox="1"/>
          <p:nvPr/>
        </p:nvSpPr>
        <p:spPr>
          <a:xfrm>
            <a:off x="1162005" y="1826288"/>
            <a:ext cx="1498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Tapeats Sandstone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3CDD1-B5F1-8942-80CB-537E9C9D90F3}"/>
              </a:ext>
            </a:extLst>
          </p:cNvPr>
          <p:cNvSpPr txBox="1"/>
          <p:nvPr/>
        </p:nvSpPr>
        <p:spPr>
          <a:xfrm>
            <a:off x="3014612" y="6272293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Zoroaster Granite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58257-E6AC-F748-990F-017A491F9399}"/>
              </a:ext>
            </a:extLst>
          </p:cNvPr>
          <p:cNvSpPr txBox="1"/>
          <p:nvPr/>
        </p:nvSpPr>
        <p:spPr>
          <a:xfrm rot="16200000">
            <a:off x="-426013" y="3585516"/>
            <a:ext cx="1494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Proterozoic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EBF41E-C837-5344-AF65-62EA955D09A6}"/>
              </a:ext>
            </a:extLst>
          </p:cNvPr>
          <p:cNvSpPr txBox="1"/>
          <p:nvPr/>
        </p:nvSpPr>
        <p:spPr>
          <a:xfrm>
            <a:off x="7630168" y="4603444"/>
            <a:ext cx="111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Vishnu Schist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4FB2F-4BE7-A842-AE44-6E27D1523F1C}"/>
              </a:ext>
            </a:extLst>
          </p:cNvPr>
          <p:cNvSpPr txBox="1"/>
          <p:nvPr/>
        </p:nvSpPr>
        <p:spPr>
          <a:xfrm>
            <a:off x="1907880" y="8634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8329B6D-84DA-0E48-9BFB-3E6C7215D509}"/>
              </a:ext>
            </a:extLst>
          </p:cNvPr>
          <p:cNvSpPr/>
          <p:nvPr/>
        </p:nvSpPr>
        <p:spPr>
          <a:xfrm rot="10800000">
            <a:off x="499086" y="2473190"/>
            <a:ext cx="255827" cy="3385345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60114A-C02F-E342-A80F-8C94885C7D7B}"/>
              </a:ext>
            </a:extLst>
          </p:cNvPr>
          <p:cNvSpPr txBox="1"/>
          <p:nvPr/>
        </p:nvSpPr>
        <p:spPr>
          <a:xfrm>
            <a:off x="5149844" y="860647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1B520-59E6-614E-BDAE-B41B0F1EFE80}"/>
              </a:ext>
            </a:extLst>
          </p:cNvPr>
          <p:cNvSpPr txBox="1"/>
          <p:nvPr/>
        </p:nvSpPr>
        <p:spPr>
          <a:xfrm>
            <a:off x="3401954" y="4766476"/>
            <a:ext cx="111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Vishnu Schist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344EA1-BE2B-DD49-A7E3-5CA0D6D5E752}"/>
              </a:ext>
            </a:extLst>
          </p:cNvPr>
          <p:cNvSpPr txBox="1"/>
          <p:nvPr/>
        </p:nvSpPr>
        <p:spPr>
          <a:xfrm>
            <a:off x="5837758" y="913163"/>
            <a:ext cx="229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Great Unconformity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1A573-B99A-E44B-8099-9CE813DDF04A}"/>
              </a:ext>
            </a:extLst>
          </p:cNvPr>
          <p:cNvSpPr txBox="1"/>
          <p:nvPr/>
        </p:nvSpPr>
        <p:spPr>
          <a:xfrm>
            <a:off x="2129592" y="3143239"/>
            <a:ext cx="138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GC Supergroup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6D843-8984-6040-8D2D-FC60221923BA}"/>
              </a:ext>
            </a:extLst>
          </p:cNvPr>
          <p:cNvSpPr txBox="1"/>
          <p:nvPr/>
        </p:nvSpPr>
        <p:spPr>
          <a:xfrm flipH="1">
            <a:off x="2710893" y="337943"/>
            <a:ext cx="3881292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Grand Canyon – Precambrian Units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1C76B4-C7F0-FC4C-ACEC-C0B54124CC99}"/>
              </a:ext>
            </a:extLst>
          </p:cNvPr>
          <p:cNvCxnSpPr>
            <a:cxnSpLocks/>
          </p:cNvCxnSpPr>
          <p:nvPr/>
        </p:nvCxnSpPr>
        <p:spPr>
          <a:xfrm>
            <a:off x="2052084" y="5720316"/>
            <a:ext cx="903767" cy="65921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963177-463F-1746-B8B5-3C5A40A14778}"/>
              </a:ext>
            </a:extLst>
          </p:cNvPr>
          <p:cNvCxnSpPr>
            <a:cxnSpLocks/>
          </p:cNvCxnSpPr>
          <p:nvPr/>
        </p:nvCxnSpPr>
        <p:spPr>
          <a:xfrm flipH="1">
            <a:off x="6539023" y="5511209"/>
            <a:ext cx="460745" cy="6875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0890C3-3D2C-EF45-8FCF-525A99100D2E}"/>
              </a:ext>
            </a:extLst>
          </p:cNvPr>
          <p:cNvSpPr txBox="1"/>
          <p:nvPr/>
        </p:nvSpPr>
        <p:spPr>
          <a:xfrm>
            <a:off x="5899580" y="6212041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Zoroaster Granite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2071E49-86F1-2D4C-AFEE-C7172159B847}"/>
              </a:ext>
            </a:extLst>
          </p:cNvPr>
          <p:cNvSpPr/>
          <p:nvPr/>
        </p:nvSpPr>
        <p:spPr>
          <a:xfrm>
            <a:off x="5845514" y="1233377"/>
            <a:ext cx="767937" cy="763576"/>
          </a:xfrm>
          <a:custGeom>
            <a:avLst/>
            <a:gdLst>
              <a:gd name="connsiteX0" fmla="*/ 1097547 w 1097547"/>
              <a:gd name="connsiteY0" fmla="*/ 0 h 816739"/>
              <a:gd name="connsiteX1" fmla="*/ 789203 w 1097547"/>
              <a:gd name="connsiteY1" fmla="*/ 563525 h 816739"/>
              <a:gd name="connsiteX2" fmla="*/ 66189 w 1097547"/>
              <a:gd name="connsiteY2" fmla="*/ 797442 h 816739"/>
              <a:gd name="connsiteX3" fmla="*/ 76822 w 1097547"/>
              <a:gd name="connsiteY3" fmla="*/ 786809 h 81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547" h="816739">
                <a:moveTo>
                  <a:pt x="1097547" y="0"/>
                </a:moveTo>
                <a:cubicBezTo>
                  <a:pt x="1029321" y="215309"/>
                  <a:pt x="961096" y="430618"/>
                  <a:pt x="789203" y="563525"/>
                </a:cubicBezTo>
                <a:cubicBezTo>
                  <a:pt x="617310" y="696432"/>
                  <a:pt x="66189" y="797442"/>
                  <a:pt x="66189" y="797442"/>
                </a:cubicBezTo>
                <a:cubicBezTo>
                  <a:pt x="-52541" y="834656"/>
                  <a:pt x="12140" y="810732"/>
                  <a:pt x="76822" y="7868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F6E4FCC-965A-D44F-A245-FA4F48B852FE}"/>
              </a:ext>
            </a:extLst>
          </p:cNvPr>
          <p:cNvSpPr/>
          <p:nvPr/>
        </p:nvSpPr>
        <p:spPr>
          <a:xfrm flipH="1">
            <a:off x="7389627" y="1201479"/>
            <a:ext cx="684029" cy="884078"/>
          </a:xfrm>
          <a:custGeom>
            <a:avLst/>
            <a:gdLst>
              <a:gd name="connsiteX0" fmla="*/ 1097547 w 1097547"/>
              <a:gd name="connsiteY0" fmla="*/ 0 h 816739"/>
              <a:gd name="connsiteX1" fmla="*/ 789203 w 1097547"/>
              <a:gd name="connsiteY1" fmla="*/ 563525 h 816739"/>
              <a:gd name="connsiteX2" fmla="*/ 66189 w 1097547"/>
              <a:gd name="connsiteY2" fmla="*/ 797442 h 816739"/>
              <a:gd name="connsiteX3" fmla="*/ 76822 w 1097547"/>
              <a:gd name="connsiteY3" fmla="*/ 786809 h 81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547" h="816739">
                <a:moveTo>
                  <a:pt x="1097547" y="0"/>
                </a:moveTo>
                <a:cubicBezTo>
                  <a:pt x="1029321" y="215309"/>
                  <a:pt x="961096" y="430618"/>
                  <a:pt x="789203" y="563525"/>
                </a:cubicBezTo>
                <a:cubicBezTo>
                  <a:pt x="617310" y="696432"/>
                  <a:pt x="66189" y="797442"/>
                  <a:pt x="66189" y="797442"/>
                </a:cubicBezTo>
                <a:cubicBezTo>
                  <a:pt x="-52541" y="834656"/>
                  <a:pt x="12140" y="810732"/>
                  <a:pt x="76822" y="7868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4FB6B8C-F42E-C44C-B12A-DA8BCD1ABD75}"/>
              </a:ext>
            </a:extLst>
          </p:cNvPr>
          <p:cNvSpPr/>
          <p:nvPr/>
        </p:nvSpPr>
        <p:spPr>
          <a:xfrm rot="8029837">
            <a:off x="3598499" y="2076044"/>
            <a:ext cx="197575" cy="2838678"/>
          </a:xfrm>
          <a:prstGeom prst="rightBrace">
            <a:avLst>
              <a:gd name="adj1" fmla="val 78078"/>
              <a:gd name="adj2" fmla="val 77607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F4AFEE-D406-2A45-9320-4B06A6865329}"/>
              </a:ext>
            </a:extLst>
          </p:cNvPr>
          <p:cNvSpPr txBox="1"/>
          <p:nvPr/>
        </p:nvSpPr>
        <p:spPr>
          <a:xfrm rot="16200000">
            <a:off x="-433101" y="1217999"/>
            <a:ext cx="1494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Paleozoic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99CBBB7-D64E-9C4A-A589-D70C29ADC1CD}"/>
              </a:ext>
            </a:extLst>
          </p:cNvPr>
          <p:cNvSpPr/>
          <p:nvPr/>
        </p:nvSpPr>
        <p:spPr>
          <a:xfrm rot="10800000">
            <a:off x="481363" y="956930"/>
            <a:ext cx="255827" cy="1460200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08BEE0-2294-7E4F-9DD5-6DC1A1EC5C91}"/>
              </a:ext>
            </a:extLst>
          </p:cNvPr>
          <p:cNvSpPr/>
          <p:nvPr/>
        </p:nvSpPr>
        <p:spPr>
          <a:xfrm>
            <a:off x="435935" y="871870"/>
            <a:ext cx="350874" cy="212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0" t="60337" r="17646" b="5924"/>
          <a:stretch/>
        </p:blipFill>
        <p:spPr>
          <a:xfrm>
            <a:off x="148856" y="1414127"/>
            <a:ext cx="8995144" cy="47757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5358646" y="4527209"/>
            <a:ext cx="429491" cy="4017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5042568" y="4784004"/>
            <a:ext cx="401783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8486692" y="42532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8614920" y="157290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1974E8-B031-F04C-8478-E8097C4E70B9}"/>
              </a:ext>
            </a:extLst>
          </p:cNvPr>
          <p:cNvSpPr/>
          <p:nvPr/>
        </p:nvSpPr>
        <p:spPr>
          <a:xfrm rot="8029837">
            <a:off x="3598499" y="2076044"/>
            <a:ext cx="197575" cy="2838678"/>
          </a:xfrm>
          <a:prstGeom prst="rightBrace">
            <a:avLst>
              <a:gd name="adj1" fmla="val 78078"/>
              <a:gd name="adj2" fmla="val 77607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4FB2F-4BE7-A842-AE44-6E27D1523F1C}"/>
              </a:ext>
            </a:extLst>
          </p:cNvPr>
          <p:cNvSpPr txBox="1"/>
          <p:nvPr/>
        </p:nvSpPr>
        <p:spPr>
          <a:xfrm>
            <a:off x="1907880" y="8634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8329B6D-84DA-0E48-9BFB-3E6C7215D509}"/>
              </a:ext>
            </a:extLst>
          </p:cNvPr>
          <p:cNvSpPr/>
          <p:nvPr/>
        </p:nvSpPr>
        <p:spPr>
          <a:xfrm rot="10800000">
            <a:off x="499086" y="2473190"/>
            <a:ext cx="255827" cy="3385345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60114A-C02F-E342-A80F-8C94885C7D7B}"/>
              </a:ext>
            </a:extLst>
          </p:cNvPr>
          <p:cNvSpPr txBox="1"/>
          <p:nvPr/>
        </p:nvSpPr>
        <p:spPr>
          <a:xfrm>
            <a:off x="5149844" y="860647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05D019-495D-AC47-B96A-7AD2B41C1F40}"/>
              </a:ext>
            </a:extLst>
          </p:cNvPr>
          <p:cNvCxnSpPr>
            <a:cxnSpLocks/>
          </p:cNvCxnSpPr>
          <p:nvPr/>
        </p:nvCxnSpPr>
        <p:spPr>
          <a:xfrm>
            <a:off x="2052084" y="5720316"/>
            <a:ext cx="903767" cy="65921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5C9F3B-E681-CB4A-ACF0-9EE217B4A86F}"/>
              </a:ext>
            </a:extLst>
          </p:cNvPr>
          <p:cNvSpPr/>
          <p:nvPr/>
        </p:nvSpPr>
        <p:spPr>
          <a:xfrm>
            <a:off x="3234845" y="4732892"/>
            <a:ext cx="1709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⠠⠧⠊⠎⠝⠥⠀⠠⠎⠡⠊⠌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5CDB2-BF7C-7D4B-88D3-79E5251E71B4}"/>
              </a:ext>
            </a:extLst>
          </p:cNvPr>
          <p:cNvSpPr/>
          <p:nvPr/>
        </p:nvSpPr>
        <p:spPr>
          <a:xfrm>
            <a:off x="2796797" y="6168287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⠠⠵⠕⠗⠕⠁⠌⠻⠀⠠⠛⠗⠁⠝⠊⠞⠑</a:t>
            </a:r>
            <a:endParaRPr lang="en-US" sz="24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E4A638-7351-B841-B553-D0005699D440}"/>
              </a:ext>
            </a:extLst>
          </p:cNvPr>
          <p:cNvCxnSpPr>
            <a:cxnSpLocks/>
          </p:cNvCxnSpPr>
          <p:nvPr/>
        </p:nvCxnSpPr>
        <p:spPr>
          <a:xfrm flipH="1">
            <a:off x="6539023" y="5511209"/>
            <a:ext cx="460745" cy="6875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B272D10-D90F-9B40-88ED-20983CDF734E}"/>
              </a:ext>
            </a:extLst>
          </p:cNvPr>
          <p:cNvSpPr/>
          <p:nvPr/>
        </p:nvSpPr>
        <p:spPr>
          <a:xfrm>
            <a:off x="797441" y="170233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latin typeface="Swell Braille" pitchFamily="49"/>
              </a:rPr>
              <a:t>⠠⠞⠁⠏⠑⠁⠞⠎⠀⠠⠎⠁⠝⠙⠎⠞⠕⠝⠑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D5295A-55F7-6042-88A4-0C4CE0811D59}"/>
              </a:ext>
            </a:extLst>
          </p:cNvPr>
          <p:cNvSpPr/>
          <p:nvPr/>
        </p:nvSpPr>
        <p:spPr>
          <a:xfrm>
            <a:off x="467834" y="171248"/>
            <a:ext cx="820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⠠⠛⠗⠯⠀⠠⠉⠁⠝⠽⠕⠝⠀⠤⠀⠠⠏⠗⠑⠉⠁⠍⠃⠗⠊⠁⠝⠀⠠⠥⠝⠊⠞⠎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6CA204-C28D-3B4C-888B-BBE41018C8A3}"/>
              </a:ext>
            </a:extLst>
          </p:cNvPr>
          <p:cNvSpPr/>
          <p:nvPr/>
        </p:nvSpPr>
        <p:spPr>
          <a:xfrm>
            <a:off x="2222204" y="30949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latin typeface="Swell Braille" pitchFamily="49"/>
              </a:rPr>
              <a:t>⠠⠠⠛⠉⠀</a:t>
            </a:r>
          </a:p>
          <a:p>
            <a:r>
              <a:rPr lang="en-US" sz="2400">
                <a:latin typeface="Swell Braille" pitchFamily="49"/>
              </a:rPr>
              <a:t>⠠⠎⠥⠏⠻⠤</a:t>
            </a:r>
          </a:p>
          <a:p>
            <a:r>
              <a:rPr lang="en-US" sz="2400">
                <a:latin typeface="Swell Braille" pitchFamily="49"/>
              </a:rPr>
              <a:t>⠛⠗⠳⠏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B23BB8-E6C4-784A-9001-AA5D13716407}"/>
              </a:ext>
            </a:extLst>
          </p:cNvPr>
          <p:cNvSpPr txBox="1"/>
          <p:nvPr/>
        </p:nvSpPr>
        <p:spPr>
          <a:xfrm rot="16200000">
            <a:off x="-1086996" y="4299879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⠠⠏⠗⠕⠞⠻⠕⠵⠕⠊⠉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E2E292-EC30-144E-BE6B-E1652E31FD7D}"/>
              </a:ext>
            </a:extLst>
          </p:cNvPr>
          <p:cNvSpPr/>
          <p:nvPr/>
        </p:nvSpPr>
        <p:spPr>
          <a:xfrm>
            <a:off x="4342686" y="724418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⠠⠛⠗⠑⠁⠞⠀⠠⠥⠝⠉⠕⠝⠋⠕⠗⠍⠊⠞⠽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60C6A-E709-B344-85D7-6BD4A040F309}"/>
              </a:ext>
            </a:extLst>
          </p:cNvPr>
          <p:cNvSpPr/>
          <p:nvPr/>
        </p:nvSpPr>
        <p:spPr>
          <a:xfrm>
            <a:off x="7342556" y="4385562"/>
            <a:ext cx="1709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⠠⠧⠊⠎⠝⠥⠀⠠⠎⠡⠊⠌</a:t>
            </a:r>
            <a:endParaRPr lang="en-US" sz="240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8659774-81DF-8248-9C7D-C22667A4BAD8}"/>
              </a:ext>
            </a:extLst>
          </p:cNvPr>
          <p:cNvSpPr/>
          <p:nvPr/>
        </p:nvSpPr>
        <p:spPr>
          <a:xfrm>
            <a:off x="5845514" y="1233377"/>
            <a:ext cx="767937" cy="763576"/>
          </a:xfrm>
          <a:custGeom>
            <a:avLst/>
            <a:gdLst>
              <a:gd name="connsiteX0" fmla="*/ 1097547 w 1097547"/>
              <a:gd name="connsiteY0" fmla="*/ 0 h 816739"/>
              <a:gd name="connsiteX1" fmla="*/ 789203 w 1097547"/>
              <a:gd name="connsiteY1" fmla="*/ 563525 h 816739"/>
              <a:gd name="connsiteX2" fmla="*/ 66189 w 1097547"/>
              <a:gd name="connsiteY2" fmla="*/ 797442 h 816739"/>
              <a:gd name="connsiteX3" fmla="*/ 76822 w 1097547"/>
              <a:gd name="connsiteY3" fmla="*/ 786809 h 81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547" h="816739">
                <a:moveTo>
                  <a:pt x="1097547" y="0"/>
                </a:moveTo>
                <a:cubicBezTo>
                  <a:pt x="1029321" y="215309"/>
                  <a:pt x="961096" y="430618"/>
                  <a:pt x="789203" y="563525"/>
                </a:cubicBezTo>
                <a:cubicBezTo>
                  <a:pt x="617310" y="696432"/>
                  <a:pt x="66189" y="797442"/>
                  <a:pt x="66189" y="797442"/>
                </a:cubicBezTo>
                <a:cubicBezTo>
                  <a:pt x="-52541" y="834656"/>
                  <a:pt x="12140" y="810732"/>
                  <a:pt x="76822" y="7868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28871E1-371D-224E-B616-3BB62B850E5A}"/>
              </a:ext>
            </a:extLst>
          </p:cNvPr>
          <p:cNvSpPr/>
          <p:nvPr/>
        </p:nvSpPr>
        <p:spPr>
          <a:xfrm flipH="1">
            <a:off x="7389627" y="1201479"/>
            <a:ext cx="684029" cy="884078"/>
          </a:xfrm>
          <a:custGeom>
            <a:avLst/>
            <a:gdLst>
              <a:gd name="connsiteX0" fmla="*/ 1097547 w 1097547"/>
              <a:gd name="connsiteY0" fmla="*/ 0 h 816739"/>
              <a:gd name="connsiteX1" fmla="*/ 789203 w 1097547"/>
              <a:gd name="connsiteY1" fmla="*/ 563525 h 816739"/>
              <a:gd name="connsiteX2" fmla="*/ 66189 w 1097547"/>
              <a:gd name="connsiteY2" fmla="*/ 797442 h 816739"/>
              <a:gd name="connsiteX3" fmla="*/ 76822 w 1097547"/>
              <a:gd name="connsiteY3" fmla="*/ 786809 h 81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547" h="816739">
                <a:moveTo>
                  <a:pt x="1097547" y="0"/>
                </a:moveTo>
                <a:cubicBezTo>
                  <a:pt x="1029321" y="215309"/>
                  <a:pt x="961096" y="430618"/>
                  <a:pt x="789203" y="563525"/>
                </a:cubicBezTo>
                <a:cubicBezTo>
                  <a:pt x="617310" y="696432"/>
                  <a:pt x="66189" y="797442"/>
                  <a:pt x="66189" y="797442"/>
                </a:cubicBezTo>
                <a:cubicBezTo>
                  <a:pt x="-52541" y="834656"/>
                  <a:pt x="12140" y="810732"/>
                  <a:pt x="76822" y="786809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5CF903D2-7A36-674A-AA5B-C077DD2E86A4}"/>
              </a:ext>
            </a:extLst>
          </p:cNvPr>
          <p:cNvSpPr/>
          <p:nvPr/>
        </p:nvSpPr>
        <p:spPr>
          <a:xfrm rot="10800000">
            <a:off x="481363" y="956930"/>
            <a:ext cx="255827" cy="1460200"/>
          </a:xfrm>
          <a:prstGeom prst="rightBrace">
            <a:avLst>
              <a:gd name="adj1" fmla="val 8333"/>
              <a:gd name="adj2" fmla="val 52992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20DB5F-CF03-1D41-96EE-645B4DAC0C62}"/>
              </a:ext>
            </a:extLst>
          </p:cNvPr>
          <p:cNvSpPr/>
          <p:nvPr/>
        </p:nvSpPr>
        <p:spPr>
          <a:xfrm>
            <a:off x="435935" y="871870"/>
            <a:ext cx="350874" cy="212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BB999F-1BA3-9845-8B5F-E8B70DBFE6CD}"/>
              </a:ext>
            </a:extLst>
          </p:cNvPr>
          <p:cNvSpPr/>
          <p:nvPr/>
        </p:nvSpPr>
        <p:spPr>
          <a:xfrm rot="16200000">
            <a:off x="-975587" y="1532495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⠠⠏⠁⠇⠑⠕⠵⠕⠊⠉</a:t>
            </a:r>
          </a:p>
        </p:txBody>
      </p:sp>
    </p:spTree>
    <p:extLst>
      <p:ext uri="{BB962C8B-B14F-4D97-AF65-F5344CB8AC3E}">
        <p14:creationId xmlns:p14="http://schemas.microsoft.com/office/powerpoint/2010/main" val="229736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3085A1C-0988-3F4F-BEAD-0523015C4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0" t="60337" r="17646" b="5924"/>
          <a:stretch/>
        </p:blipFill>
        <p:spPr>
          <a:xfrm>
            <a:off x="287079" y="1414127"/>
            <a:ext cx="8527310" cy="47757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9306FE-BDCE-2841-8644-3C0571C316E7}"/>
              </a:ext>
            </a:extLst>
          </p:cNvPr>
          <p:cNvCxnSpPr/>
          <p:nvPr/>
        </p:nvCxnSpPr>
        <p:spPr>
          <a:xfrm>
            <a:off x="5029035" y="4527209"/>
            <a:ext cx="429491" cy="4017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37A9-B673-614E-8766-1A010ED9BC80}"/>
              </a:ext>
            </a:extLst>
          </p:cNvPr>
          <p:cNvCxnSpPr>
            <a:cxnSpLocks/>
          </p:cNvCxnSpPr>
          <p:nvPr/>
        </p:nvCxnSpPr>
        <p:spPr>
          <a:xfrm flipH="1" flipV="1">
            <a:off x="4712957" y="4784004"/>
            <a:ext cx="401783" cy="37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3A4B5-19A0-2542-B5ED-99EB46F8A919}"/>
              </a:ext>
            </a:extLst>
          </p:cNvPr>
          <p:cNvCxnSpPr/>
          <p:nvPr/>
        </p:nvCxnSpPr>
        <p:spPr>
          <a:xfrm>
            <a:off x="8486692" y="42532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B9BCC9-679A-E845-B33D-FB73D9399DBA}"/>
              </a:ext>
            </a:extLst>
          </p:cNvPr>
          <p:cNvSpPr txBox="1"/>
          <p:nvPr/>
        </p:nvSpPr>
        <p:spPr>
          <a:xfrm rot="13228796" flipH="1">
            <a:off x="8614920" y="157290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4FB2F-4BE7-A842-AE44-6E27D1523F1C}"/>
              </a:ext>
            </a:extLst>
          </p:cNvPr>
          <p:cNvSpPr txBox="1"/>
          <p:nvPr/>
        </p:nvSpPr>
        <p:spPr>
          <a:xfrm>
            <a:off x="1907880" y="863418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60114A-C02F-E342-A80F-8C94885C7D7B}"/>
              </a:ext>
            </a:extLst>
          </p:cNvPr>
          <p:cNvSpPr txBox="1"/>
          <p:nvPr/>
        </p:nvSpPr>
        <p:spPr>
          <a:xfrm>
            <a:off x="5149844" y="860647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959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4364</TotalTime>
  <Words>41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38</cp:revision>
  <cp:lastPrinted>2021-01-08T19:12:58Z</cp:lastPrinted>
  <dcterms:created xsi:type="dcterms:W3CDTF">2020-06-12T19:15:26Z</dcterms:created>
  <dcterms:modified xsi:type="dcterms:W3CDTF">2021-01-08T19:16:31Z</dcterms:modified>
</cp:coreProperties>
</file>