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62" r:id="rId4"/>
  </p:sldIdLst>
  <p:sldSz cx="9144000" cy="6858000" type="letter"/>
  <p:notesSz cx="6858000" cy="9144000"/>
  <p:defaultTextStyle>
    <a:defPPr>
      <a:defRPr lang="en-US"/>
    </a:defPPr>
    <a:lvl1pPr marL="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/>
    <p:restoredTop sz="94657"/>
  </p:normalViewPr>
  <p:slideViewPr>
    <p:cSldViewPr snapToGrid="0" snapToObjects="1">
      <p:cViewPr varScale="1">
        <p:scale>
          <a:sx n="112" d="100"/>
          <a:sy n="112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393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787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318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757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1966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636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6075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514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393" indent="0">
              <a:buNone/>
              <a:defRPr sz="1725" b="1"/>
            </a:lvl2pPr>
            <a:lvl3pPr marL="788787" indent="0">
              <a:buNone/>
              <a:defRPr sz="1552" b="1"/>
            </a:lvl3pPr>
            <a:lvl4pPr marL="1183180" indent="0">
              <a:buNone/>
              <a:defRPr sz="1380" b="1"/>
            </a:lvl4pPr>
            <a:lvl5pPr marL="1577574" indent="0">
              <a:buNone/>
              <a:defRPr sz="1380" b="1"/>
            </a:lvl5pPr>
            <a:lvl6pPr marL="1971966" indent="0">
              <a:buNone/>
              <a:defRPr sz="1380" b="1"/>
            </a:lvl6pPr>
            <a:lvl7pPr marL="2366360" indent="0">
              <a:buNone/>
              <a:defRPr sz="1380" b="1"/>
            </a:lvl7pPr>
            <a:lvl8pPr marL="2760754" indent="0">
              <a:buNone/>
              <a:defRPr sz="1380" b="1"/>
            </a:lvl8pPr>
            <a:lvl9pPr marL="3155147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5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1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393" indent="0">
              <a:buNone/>
              <a:defRPr sz="2415"/>
            </a:lvl2pPr>
            <a:lvl3pPr marL="788787" indent="0">
              <a:buNone/>
              <a:defRPr sz="2070"/>
            </a:lvl3pPr>
            <a:lvl4pPr marL="1183180" indent="0">
              <a:buNone/>
              <a:defRPr sz="1725"/>
            </a:lvl4pPr>
            <a:lvl5pPr marL="1577574" indent="0">
              <a:buNone/>
              <a:defRPr sz="1725"/>
            </a:lvl5pPr>
            <a:lvl6pPr marL="1971966" indent="0">
              <a:buNone/>
              <a:defRPr sz="1725"/>
            </a:lvl6pPr>
            <a:lvl7pPr marL="2366360" indent="0">
              <a:buNone/>
              <a:defRPr sz="1725"/>
            </a:lvl7pPr>
            <a:lvl8pPr marL="2760754" indent="0">
              <a:buNone/>
              <a:defRPr sz="1725"/>
            </a:lvl8pPr>
            <a:lvl9pPr marL="3155147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380"/>
            </a:lvl1pPr>
            <a:lvl2pPr marL="394393" indent="0">
              <a:buNone/>
              <a:defRPr sz="1208"/>
            </a:lvl2pPr>
            <a:lvl3pPr marL="788787" indent="0">
              <a:buNone/>
              <a:defRPr sz="1035"/>
            </a:lvl3pPr>
            <a:lvl4pPr marL="1183180" indent="0">
              <a:buNone/>
              <a:defRPr sz="863"/>
            </a:lvl4pPr>
            <a:lvl5pPr marL="1577574" indent="0">
              <a:buNone/>
              <a:defRPr sz="863"/>
            </a:lvl5pPr>
            <a:lvl6pPr marL="1971966" indent="0">
              <a:buNone/>
              <a:defRPr sz="863"/>
            </a:lvl6pPr>
            <a:lvl7pPr marL="2366360" indent="0">
              <a:buNone/>
              <a:defRPr sz="863"/>
            </a:lvl7pPr>
            <a:lvl8pPr marL="2760754" indent="0">
              <a:buNone/>
              <a:defRPr sz="863"/>
            </a:lvl8pPr>
            <a:lvl9pPr marL="3155147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787" rtl="0" eaLnBrk="1" latinLnBrk="0" hangingPunct="1">
        <a:lnSpc>
          <a:spcPct val="90000"/>
        </a:lnSpc>
        <a:spcBef>
          <a:spcPct val="0"/>
        </a:spcBef>
        <a:buNone/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196" indent="-197196" algn="l" defTabSz="788787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1pPr>
      <a:lvl2pPr marL="59159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598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37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477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916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3557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7950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2344" indent="-197196" algn="l" defTabSz="788787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393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78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318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757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1966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6360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60754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5147" algn="l" defTabSz="788787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5483339-22B6-4F4F-82A6-2BB65135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9"/>
          <a:stretch/>
        </p:blipFill>
        <p:spPr>
          <a:xfrm>
            <a:off x="123837" y="290362"/>
            <a:ext cx="8875059" cy="62120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0CD-694D-0B49-8BB4-8D3849DBE794}"/>
              </a:ext>
            </a:extLst>
          </p:cNvPr>
          <p:cNvSpPr txBox="1"/>
          <p:nvPr/>
        </p:nvSpPr>
        <p:spPr>
          <a:xfrm>
            <a:off x="4301067" y="1794933"/>
            <a:ext cx="78739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C6F9F-2508-984C-AC90-602AB2B9B12D}"/>
              </a:ext>
            </a:extLst>
          </p:cNvPr>
          <p:cNvSpPr txBox="1"/>
          <p:nvPr/>
        </p:nvSpPr>
        <p:spPr>
          <a:xfrm>
            <a:off x="2297290" y="3460044"/>
            <a:ext cx="137730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cinder cone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DE33C-CA4E-7E41-B302-8BB5098DC050}"/>
              </a:ext>
            </a:extLst>
          </p:cNvPr>
          <p:cNvSpPr txBox="1"/>
          <p:nvPr/>
        </p:nvSpPr>
        <p:spPr>
          <a:xfrm>
            <a:off x="6129868" y="4413954"/>
            <a:ext cx="12490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lava dome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BF9EB-450B-F747-B55B-E87258732CA1}"/>
              </a:ext>
            </a:extLst>
          </p:cNvPr>
          <p:cNvSpPr txBox="1"/>
          <p:nvPr/>
        </p:nvSpPr>
        <p:spPr>
          <a:xfrm>
            <a:off x="1862667" y="5599289"/>
            <a:ext cx="193039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stratovolcano or composite cone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DA3839-B1C7-F844-AE36-3E16DA613981}"/>
              </a:ext>
            </a:extLst>
          </p:cNvPr>
          <p:cNvCxnSpPr>
            <a:cxnSpLocks/>
          </p:cNvCxnSpPr>
          <p:nvPr/>
        </p:nvCxnSpPr>
        <p:spPr>
          <a:xfrm flipV="1">
            <a:off x="1890888" y="3070578"/>
            <a:ext cx="0" cy="38946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4BF13-30CB-474A-BF6F-89C80B1B1C19}"/>
              </a:ext>
            </a:extLst>
          </p:cNvPr>
          <p:cNvCxnSpPr>
            <a:cxnSpLocks/>
          </p:cNvCxnSpPr>
          <p:nvPr/>
        </p:nvCxnSpPr>
        <p:spPr>
          <a:xfrm flipV="1">
            <a:off x="4786489" y="3567289"/>
            <a:ext cx="0" cy="83537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5E402D-E79A-E847-8E42-D561E9F77C09}"/>
              </a:ext>
            </a:extLst>
          </p:cNvPr>
          <p:cNvSpPr txBox="1"/>
          <p:nvPr/>
        </p:nvSpPr>
        <p:spPr>
          <a:xfrm>
            <a:off x="587023" y="4233333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8000 ft.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826F2C-ECAA-244D-AA32-6B0DF7149E48}"/>
              </a:ext>
            </a:extLst>
          </p:cNvPr>
          <p:cNvSpPr txBox="1"/>
          <p:nvPr/>
        </p:nvSpPr>
        <p:spPr>
          <a:xfrm>
            <a:off x="1145822" y="2714976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1200 ft.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8E25A7-110D-4E46-8A6B-33AB33D54602}"/>
              </a:ext>
            </a:extLst>
          </p:cNvPr>
          <p:cNvCxnSpPr>
            <a:cxnSpLocks/>
          </p:cNvCxnSpPr>
          <p:nvPr/>
        </p:nvCxnSpPr>
        <p:spPr>
          <a:xfrm flipV="1">
            <a:off x="1332088" y="1253067"/>
            <a:ext cx="0" cy="48542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493846-6093-5343-B183-87064D183425}"/>
              </a:ext>
            </a:extLst>
          </p:cNvPr>
          <p:cNvCxnSpPr>
            <a:cxnSpLocks/>
          </p:cNvCxnSpPr>
          <p:nvPr/>
        </p:nvCxnSpPr>
        <p:spPr>
          <a:xfrm flipV="1">
            <a:off x="1241777" y="4594578"/>
            <a:ext cx="0" cy="95955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78B3CA-EB98-4E40-84DD-A658BE91B11E}"/>
              </a:ext>
            </a:extLst>
          </p:cNvPr>
          <p:cNvSpPr txBox="1"/>
          <p:nvPr/>
        </p:nvSpPr>
        <p:spPr>
          <a:xfrm>
            <a:off x="4284135" y="3189111"/>
            <a:ext cx="115288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5500 ft.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463307-2F0B-624D-9BC8-47BD94FA3249}"/>
              </a:ext>
            </a:extLst>
          </p:cNvPr>
          <p:cNvSpPr txBox="1"/>
          <p:nvPr/>
        </p:nvSpPr>
        <p:spPr>
          <a:xfrm>
            <a:off x="440266" y="925687"/>
            <a:ext cx="12811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18000 ft.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3B0D34-46D8-F348-A1E7-25E85320602E}"/>
              </a:ext>
            </a:extLst>
          </p:cNvPr>
          <p:cNvSpPr txBox="1"/>
          <p:nvPr/>
        </p:nvSpPr>
        <p:spPr>
          <a:xfrm>
            <a:off x="4052712" y="372533"/>
            <a:ext cx="168103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Volcano Types</a:t>
            </a:r>
          </a:p>
        </p:txBody>
      </p:sp>
    </p:spTree>
    <p:extLst>
      <p:ext uri="{BB962C8B-B14F-4D97-AF65-F5344CB8AC3E}">
        <p14:creationId xmlns:p14="http://schemas.microsoft.com/office/powerpoint/2010/main" val="4091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095E6C-380B-7E48-B05A-D572932C2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4"/>
          <a:stretch/>
        </p:blipFill>
        <p:spPr>
          <a:xfrm>
            <a:off x="123837" y="290362"/>
            <a:ext cx="8875059" cy="62233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B0C3B-D700-9941-B06B-6C4D2A8BDCB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1C0EF-831F-C64A-905C-A3A424B0C510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✄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54B07-8AC3-B84F-8F62-68B46DA0B1FA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51028D-8EEF-4E43-92D1-D1C9EAA43481}"/>
              </a:ext>
            </a:extLst>
          </p:cNvPr>
          <p:cNvSpPr txBox="1"/>
          <p:nvPr/>
        </p:nvSpPr>
        <p:spPr>
          <a:xfrm rot="13228796" flipH="1">
            <a:off x="8604305" y="118125"/>
            <a:ext cx="38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✄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0E6A8-87D0-074A-9B2C-45F49BB80EB0}"/>
              </a:ext>
            </a:extLst>
          </p:cNvPr>
          <p:cNvSpPr txBox="1"/>
          <p:nvPr/>
        </p:nvSpPr>
        <p:spPr>
          <a:xfrm>
            <a:off x="4199467" y="17949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⠩⠊⠑⠇⠙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A5B43-DA60-6A4A-8C8F-E1238B8B84FF}"/>
              </a:ext>
            </a:extLst>
          </p:cNvPr>
          <p:cNvSpPr txBox="1"/>
          <p:nvPr/>
        </p:nvSpPr>
        <p:spPr>
          <a:xfrm>
            <a:off x="1823156" y="351648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⠉⠔⠙⠻⠀⠉⠐⠕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5B800E-0732-B347-8846-83F78C0E80BA}"/>
              </a:ext>
            </a:extLst>
          </p:cNvPr>
          <p:cNvSpPr txBox="1"/>
          <p:nvPr/>
        </p:nvSpPr>
        <p:spPr>
          <a:xfrm>
            <a:off x="5508979" y="4459110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⠇⠁⠧⠁⠀⠙⠕⠍⠑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465D-003F-B842-91B6-6092D1E9B2DA}"/>
              </a:ext>
            </a:extLst>
          </p:cNvPr>
          <p:cNvSpPr txBox="1"/>
          <p:nvPr/>
        </p:nvSpPr>
        <p:spPr>
          <a:xfrm>
            <a:off x="1117601" y="5723467"/>
            <a:ext cx="378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⠌⠗⠁⠞⠕⠧⠕⠇⠉⠁⠝⠕⠀⠕⠗⠀⠉⠕⠍⠏⠕⠎⠊⠞⠑⠀⠉⠐⠕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6D552-535E-9D42-A509-E30A905F6CB9}"/>
              </a:ext>
            </a:extLst>
          </p:cNvPr>
          <p:cNvSpPr txBox="1"/>
          <p:nvPr/>
        </p:nvSpPr>
        <p:spPr>
          <a:xfrm>
            <a:off x="112889" y="4143022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⠈⠣ ⠼⠓⠚⠚⠚⠀⠋⠞⠲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71855-08E9-A94E-B36E-F6874C40535E}"/>
              </a:ext>
            </a:extLst>
          </p:cNvPr>
          <p:cNvSpPr txBox="1"/>
          <p:nvPr/>
        </p:nvSpPr>
        <p:spPr>
          <a:xfrm>
            <a:off x="503011" y="260208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⠈⠣ ⠼⠁⠃⠚⠚⠀⠋⠞⠲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0E7E2-2C9F-6D47-A1A0-2AAD85B136A0}"/>
              </a:ext>
            </a:extLst>
          </p:cNvPr>
          <p:cNvSpPr txBox="1"/>
          <p:nvPr/>
        </p:nvSpPr>
        <p:spPr>
          <a:xfrm>
            <a:off x="0" y="835376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⠈⠣ ⠼⠁⠓⠚⠚⠚⠀⠋⠞⠲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9004-A9B8-7045-A062-DE9293D4121C}"/>
              </a:ext>
            </a:extLst>
          </p:cNvPr>
          <p:cNvSpPr txBox="1"/>
          <p:nvPr/>
        </p:nvSpPr>
        <p:spPr>
          <a:xfrm>
            <a:off x="3059290" y="191910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⠠⠧⠕⠇⠉⠁⠝⠕⠀⠠⠞⠽⠏⠑⠎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FE16D7-B7CF-FD4B-9643-1B4C1487A554}"/>
              </a:ext>
            </a:extLst>
          </p:cNvPr>
          <p:cNvSpPr txBox="1"/>
          <p:nvPr/>
        </p:nvSpPr>
        <p:spPr>
          <a:xfrm>
            <a:off x="4176889" y="308186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⠈⠣ ⠼⠑⠑⠚⠚⠀⠋⠞⠲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229355-9A0A-DF46-9ED7-542ECA153BF4}"/>
              </a:ext>
            </a:extLst>
          </p:cNvPr>
          <p:cNvCxnSpPr>
            <a:cxnSpLocks/>
          </p:cNvCxnSpPr>
          <p:nvPr/>
        </p:nvCxnSpPr>
        <p:spPr>
          <a:xfrm flipV="1">
            <a:off x="1890888" y="3070578"/>
            <a:ext cx="0" cy="38946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FF4E47-0487-8442-B78C-A1A576488C7D}"/>
              </a:ext>
            </a:extLst>
          </p:cNvPr>
          <p:cNvCxnSpPr>
            <a:cxnSpLocks/>
          </p:cNvCxnSpPr>
          <p:nvPr/>
        </p:nvCxnSpPr>
        <p:spPr>
          <a:xfrm flipV="1">
            <a:off x="4786489" y="3567289"/>
            <a:ext cx="0" cy="83537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0CDC95-91D1-3E4F-9F2A-1BA631AB31E1}"/>
              </a:ext>
            </a:extLst>
          </p:cNvPr>
          <p:cNvCxnSpPr>
            <a:cxnSpLocks/>
          </p:cNvCxnSpPr>
          <p:nvPr/>
        </p:nvCxnSpPr>
        <p:spPr>
          <a:xfrm flipV="1">
            <a:off x="1332088" y="1253067"/>
            <a:ext cx="0" cy="48542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011EF7-456A-ED4C-9EEE-003C75B91E4C}"/>
              </a:ext>
            </a:extLst>
          </p:cNvPr>
          <p:cNvCxnSpPr>
            <a:cxnSpLocks/>
          </p:cNvCxnSpPr>
          <p:nvPr/>
        </p:nvCxnSpPr>
        <p:spPr>
          <a:xfrm flipV="1">
            <a:off x="1241777" y="4594578"/>
            <a:ext cx="0" cy="95955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5483339-22B6-4F4F-82A6-2BB65135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9"/>
          <a:stretch/>
        </p:blipFill>
        <p:spPr>
          <a:xfrm>
            <a:off x="123837" y="290362"/>
            <a:ext cx="8875059" cy="62120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32C9C-A70B-4C4B-957D-1271895DCC9E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BC4A0-F8B9-FD4A-8F78-841FB836A2C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426885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216</TotalTime>
  <Words>44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33</cp:revision>
  <cp:lastPrinted>2020-01-28T17:23:45Z</cp:lastPrinted>
  <dcterms:created xsi:type="dcterms:W3CDTF">2019-12-06T02:24:42Z</dcterms:created>
  <dcterms:modified xsi:type="dcterms:W3CDTF">2021-06-17T15:27:48Z</dcterms:modified>
</cp:coreProperties>
</file>