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5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258177" y="1614221"/>
            <a:ext cx="6811758" cy="3459338"/>
            <a:chOff x="620634" y="1201783"/>
            <a:chExt cx="7935539" cy="4030048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21561" y="1202604"/>
              <a:ext cx="7634612" cy="4029227"/>
              <a:chOff x="465624" y="1497770"/>
              <a:chExt cx="6096490" cy="3217471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872AE6-DBF7-B748-B8F2-68FD959FAA18}"/>
              </a:ext>
            </a:extLst>
          </p:cNvPr>
          <p:cNvSpPr/>
          <p:nvPr/>
        </p:nvSpPr>
        <p:spPr>
          <a:xfrm>
            <a:off x="3617095" y="362911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F9412-7E5E-D64B-8800-1D5692D3AB67}"/>
              </a:ext>
            </a:extLst>
          </p:cNvPr>
          <p:cNvSpPr/>
          <p:nvPr/>
        </p:nvSpPr>
        <p:spPr>
          <a:xfrm>
            <a:off x="175924" y="1298575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sediment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1A7676-CB7B-F04B-83FD-A64BCBAEE2B9}"/>
              </a:ext>
            </a:extLst>
          </p:cNvPr>
          <p:cNvSpPr/>
          <p:nvPr/>
        </p:nvSpPr>
        <p:spPr>
          <a:xfrm>
            <a:off x="2990024" y="5913106"/>
            <a:ext cx="139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asthenospheric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3C56A1-A86F-5944-855A-CB71B6F63B98}"/>
              </a:ext>
            </a:extLst>
          </p:cNvPr>
          <p:cNvCxnSpPr>
            <a:cxnSpLocks/>
          </p:cNvCxnSpPr>
          <p:nvPr/>
        </p:nvCxnSpPr>
        <p:spPr>
          <a:xfrm flipH="1" flipV="1">
            <a:off x="499730" y="1584251"/>
            <a:ext cx="138224" cy="38277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73669D-DC0D-BD41-B598-C13EB6C3520A}"/>
              </a:ext>
            </a:extLst>
          </p:cNvPr>
          <p:cNvSpPr/>
          <p:nvPr/>
        </p:nvSpPr>
        <p:spPr>
          <a:xfrm>
            <a:off x="4832690" y="5121347"/>
            <a:ext cx="3010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6D49AF-C706-894B-A602-BB04C1CBB503}"/>
              </a:ext>
            </a:extLst>
          </p:cNvPr>
          <p:cNvCxnSpPr>
            <a:cxnSpLocks/>
          </p:cNvCxnSpPr>
          <p:nvPr/>
        </p:nvCxnSpPr>
        <p:spPr>
          <a:xfrm flipH="1">
            <a:off x="6663072" y="1818167"/>
            <a:ext cx="322519" cy="23217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EC5B310-64BA-9A4C-9B1A-732639F1D287}"/>
              </a:ext>
            </a:extLst>
          </p:cNvPr>
          <p:cNvSpPr/>
          <p:nvPr/>
        </p:nvSpPr>
        <p:spPr>
          <a:xfrm>
            <a:off x="6969794" y="1541721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sediment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D156BE-B5DC-6148-B47D-1AA8F847D725}"/>
              </a:ext>
            </a:extLst>
          </p:cNvPr>
          <p:cNvSpPr/>
          <p:nvPr/>
        </p:nvSpPr>
        <p:spPr>
          <a:xfrm>
            <a:off x="3286862" y="958335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volcano at axis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F3C550-5947-2D4A-98B6-2E8F1EA6BCAF}"/>
              </a:ext>
            </a:extLst>
          </p:cNvPr>
          <p:cNvSpPr/>
          <p:nvPr/>
        </p:nvSpPr>
        <p:spPr>
          <a:xfrm>
            <a:off x="663095" y="3722800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gabbro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46741-B28E-9D45-9B2E-85C76B1CDF4E}"/>
              </a:ext>
            </a:extLst>
          </p:cNvPr>
          <p:cNvSpPr/>
          <p:nvPr/>
        </p:nvSpPr>
        <p:spPr>
          <a:xfrm>
            <a:off x="7011328" y="2208028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pillow basalt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8C062A-558D-1A46-830E-4C21371BCC4B}"/>
              </a:ext>
            </a:extLst>
          </p:cNvPr>
          <p:cNvSpPr/>
          <p:nvPr/>
        </p:nvSpPr>
        <p:spPr>
          <a:xfrm>
            <a:off x="7057793" y="2697122"/>
            <a:ext cx="3336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basalt dikes and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normal faults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C698BE-F3F6-3B45-9B86-8DCDB4808214}"/>
              </a:ext>
            </a:extLst>
          </p:cNvPr>
          <p:cNvSpPr/>
          <p:nvPr/>
        </p:nvSpPr>
        <p:spPr>
          <a:xfrm>
            <a:off x="5713228" y="3530008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gabbro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709D93-B64F-DE4F-842A-41DA127B737D}"/>
              </a:ext>
            </a:extLst>
          </p:cNvPr>
          <p:cNvSpPr/>
          <p:nvPr/>
        </p:nvSpPr>
        <p:spPr>
          <a:xfrm>
            <a:off x="2758612" y="2967888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magma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34D205-4F80-EF40-AB89-2A2893993548}"/>
              </a:ext>
            </a:extLst>
          </p:cNvPr>
          <p:cNvSpPr/>
          <p:nvPr/>
        </p:nvSpPr>
        <p:spPr>
          <a:xfrm>
            <a:off x="4281584" y="4615933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melting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B6A625AD-2DBB-3E48-A524-F16B152DFEA8}"/>
              </a:ext>
            </a:extLst>
          </p:cNvPr>
          <p:cNvSpPr/>
          <p:nvPr/>
        </p:nvSpPr>
        <p:spPr>
          <a:xfrm rot="20697122" flipH="1">
            <a:off x="2179659" y="335692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4309727" y="3267738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370E5-9292-3444-8321-F8065B2EDE1C}"/>
              </a:ext>
            </a:extLst>
          </p:cNvPr>
          <p:cNvSpPr/>
          <p:nvPr/>
        </p:nvSpPr>
        <p:spPr>
          <a:xfrm>
            <a:off x="732067" y="5199319"/>
            <a:ext cx="3010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4E8379-8E48-494A-A827-4425A6C45E62}"/>
              </a:ext>
            </a:extLst>
          </p:cNvPr>
          <p:cNvCxnSpPr>
            <a:cxnSpLocks/>
          </p:cNvCxnSpPr>
          <p:nvPr/>
        </p:nvCxnSpPr>
        <p:spPr>
          <a:xfrm flipH="1">
            <a:off x="3817088" y="4792235"/>
            <a:ext cx="474232" cy="7747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BDAF14-8B68-3445-AB2B-A1BE7B5DC167}"/>
              </a:ext>
            </a:extLst>
          </p:cNvPr>
          <p:cNvCxnSpPr>
            <a:cxnSpLocks/>
          </p:cNvCxnSpPr>
          <p:nvPr/>
        </p:nvCxnSpPr>
        <p:spPr>
          <a:xfrm>
            <a:off x="252443" y="1928185"/>
            <a:ext cx="0" cy="48234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FB1784-5EAC-1F45-BA4E-30BC74C2969A}"/>
              </a:ext>
            </a:extLst>
          </p:cNvPr>
          <p:cNvCxnSpPr/>
          <p:nvPr/>
        </p:nvCxnSpPr>
        <p:spPr>
          <a:xfrm flipV="1">
            <a:off x="268719" y="6733169"/>
            <a:ext cx="6792025" cy="235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A90291-C87F-204E-812B-56CBF597F0E4}"/>
              </a:ext>
            </a:extLst>
          </p:cNvPr>
          <p:cNvCxnSpPr>
            <a:cxnSpLocks/>
          </p:cNvCxnSpPr>
          <p:nvPr/>
        </p:nvCxnSpPr>
        <p:spPr>
          <a:xfrm>
            <a:off x="7047508" y="1984250"/>
            <a:ext cx="0" cy="47355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>
            <a:extLst>
              <a:ext uri="{FF2B5EF4-FFF2-40B4-BE49-F238E27FC236}">
                <a16:creationId xmlns:a16="http://schemas.microsoft.com/office/drawing/2014/main" id="{14BD185D-9F78-084B-BA6B-5E1D453BE016}"/>
              </a:ext>
            </a:extLst>
          </p:cNvPr>
          <p:cNvSpPr/>
          <p:nvPr/>
        </p:nvSpPr>
        <p:spPr>
          <a:xfrm>
            <a:off x="531628" y="3912781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61658A-6F7E-AE41-94FD-FDFD9E7A5E88}"/>
              </a:ext>
            </a:extLst>
          </p:cNvPr>
          <p:cNvCxnSpPr>
            <a:cxnSpLocks/>
          </p:cNvCxnSpPr>
          <p:nvPr/>
        </p:nvCxnSpPr>
        <p:spPr>
          <a:xfrm flipH="1">
            <a:off x="3760454" y="1297172"/>
            <a:ext cx="88532" cy="323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3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252443" y="1297172"/>
            <a:ext cx="6817492" cy="5459546"/>
            <a:chOff x="613954" y="832428"/>
            <a:chExt cx="7942219" cy="6360240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Connector 82"/>
            <p:cNvCxnSpPr>
              <a:cxnSpLocks/>
            </p:cNvCxnSpPr>
            <p:nvPr/>
          </p:nvCxnSpPr>
          <p:spPr>
            <a:xfrm flipH="1">
              <a:off x="4700705" y="832428"/>
              <a:ext cx="103138" cy="37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>
            <a:xfrm flipH="1">
              <a:off x="4766682" y="4663440"/>
              <a:ext cx="539230" cy="3309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13954" y="1202604"/>
              <a:ext cx="7942219" cy="5990064"/>
              <a:chOff x="219990" y="1497770"/>
              <a:chExt cx="6342124" cy="4783260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219990" y="1789186"/>
                <a:ext cx="0" cy="44871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235131" y="6259123"/>
                <a:ext cx="6318433" cy="219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6541251" y="1841341"/>
                <a:ext cx="0" cy="440532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3C56A1-A86F-5944-855A-CB71B6F63B98}"/>
              </a:ext>
            </a:extLst>
          </p:cNvPr>
          <p:cNvCxnSpPr>
            <a:cxnSpLocks/>
          </p:cNvCxnSpPr>
          <p:nvPr/>
        </p:nvCxnSpPr>
        <p:spPr>
          <a:xfrm flipH="1" flipV="1">
            <a:off x="499730" y="1584251"/>
            <a:ext cx="138224" cy="38277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6D49AF-C706-894B-A602-BB04C1CBB503}"/>
              </a:ext>
            </a:extLst>
          </p:cNvPr>
          <p:cNvCxnSpPr>
            <a:cxnSpLocks/>
          </p:cNvCxnSpPr>
          <p:nvPr/>
        </p:nvCxnSpPr>
        <p:spPr>
          <a:xfrm flipH="1">
            <a:off x="6663072" y="1818167"/>
            <a:ext cx="322519" cy="23217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4309727" y="3267738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F7FD23-4F14-424F-ADCA-D9BDB310A563}"/>
              </a:ext>
            </a:extLst>
          </p:cNvPr>
          <p:cNvSpPr/>
          <p:nvPr/>
        </p:nvSpPr>
        <p:spPr>
          <a:xfrm>
            <a:off x="2660166" y="245953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⠠⠍⠊⠙⠤⠕⠉⠂⠝⠀⠠⠗⠊⠙⠛⠑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131CBB-3FBA-7046-9691-EED4119231E0}"/>
              </a:ext>
            </a:extLst>
          </p:cNvPr>
          <p:cNvSpPr/>
          <p:nvPr/>
        </p:nvSpPr>
        <p:spPr>
          <a:xfrm>
            <a:off x="90863" y="1160353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⠎⠫⠊⠰⠞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96CAFB-AB37-064A-81F6-2A0FB81FC0C1}"/>
              </a:ext>
            </a:extLst>
          </p:cNvPr>
          <p:cNvSpPr/>
          <p:nvPr/>
        </p:nvSpPr>
        <p:spPr>
          <a:xfrm>
            <a:off x="6803552" y="1365916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⠎⠫⠊⠰⠞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06F196-A0A9-E743-A515-A25EDB6CBD5C}"/>
              </a:ext>
            </a:extLst>
          </p:cNvPr>
          <p:cNvSpPr/>
          <p:nvPr/>
        </p:nvSpPr>
        <p:spPr>
          <a:xfrm>
            <a:off x="2850927" y="862642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⠧⠕⠇⠉⠁⠝⠕⠀⠁⠞⠀⠁⠭⠊⠎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3595B1-C5A2-6848-A6B0-3187D691153E}"/>
              </a:ext>
            </a:extLst>
          </p:cNvPr>
          <p:cNvSpPr/>
          <p:nvPr/>
        </p:nvSpPr>
        <p:spPr>
          <a:xfrm>
            <a:off x="7429875" y="1925897"/>
            <a:ext cx="152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⠏⠊⠇⠇⠪⠀</a:t>
            </a:r>
          </a:p>
          <a:p>
            <a:r>
              <a:rPr lang="en-US" sz="2400">
                <a:latin typeface="Swell Braille" pitchFamily="49"/>
              </a:rPr>
              <a:t>⠃⠁⠎⠁⠇⠞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9611F5-3044-764F-8CAE-3C2859379520}"/>
              </a:ext>
            </a:extLst>
          </p:cNvPr>
          <p:cNvSpPr/>
          <p:nvPr/>
        </p:nvSpPr>
        <p:spPr>
          <a:xfrm>
            <a:off x="7316025" y="2819030"/>
            <a:ext cx="3336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⠃⠁⠎⠁⠇⠞</a:t>
            </a:r>
          </a:p>
          <a:p>
            <a:r>
              <a:rPr lang="en-US" sz="2400" dirty="0">
                <a:latin typeface="Swell Braille" pitchFamily="49"/>
              </a:rPr>
              <a:t>⠙⠊⠅⠑⠎⠀⠯⠀</a:t>
            </a:r>
          </a:p>
          <a:p>
            <a:r>
              <a:rPr lang="en-US" sz="2400" dirty="0">
                <a:latin typeface="Swell Braille" pitchFamily="49"/>
              </a:rPr>
              <a:t>⠝⠕⠗⠍⠁⠇⠀</a:t>
            </a:r>
          </a:p>
          <a:p>
            <a:r>
              <a:rPr lang="en-US" sz="2400" dirty="0">
                <a:latin typeface="Swell Braille" pitchFamily="49"/>
              </a:rPr>
              <a:t>⠋⠁⠥⠇⠞⠎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3B6A86-758D-FA43-AFC8-6320A8B68280}"/>
              </a:ext>
            </a:extLst>
          </p:cNvPr>
          <p:cNvSpPr/>
          <p:nvPr/>
        </p:nvSpPr>
        <p:spPr>
          <a:xfrm>
            <a:off x="5430027" y="3545589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⠛⠁⠆⠗⠕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6C2F50-10C3-B74B-B16B-2D4AF8D35B03}"/>
              </a:ext>
            </a:extLst>
          </p:cNvPr>
          <p:cNvCxnSpPr>
            <a:cxnSpLocks/>
          </p:cNvCxnSpPr>
          <p:nvPr/>
        </p:nvCxnSpPr>
        <p:spPr>
          <a:xfrm flipH="1">
            <a:off x="6996223" y="2200940"/>
            <a:ext cx="414670" cy="14885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07BEAA-51B6-5F4A-BBA9-BD42957FC086}"/>
              </a:ext>
            </a:extLst>
          </p:cNvPr>
          <p:cNvCxnSpPr>
            <a:cxnSpLocks/>
          </p:cNvCxnSpPr>
          <p:nvPr/>
        </p:nvCxnSpPr>
        <p:spPr>
          <a:xfrm flipH="1" flipV="1">
            <a:off x="6815471" y="2902689"/>
            <a:ext cx="499729" cy="8506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6E43BE-3088-0642-8FA8-826404439D5C}"/>
              </a:ext>
            </a:extLst>
          </p:cNvPr>
          <p:cNvSpPr/>
          <p:nvPr/>
        </p:nvSpPr>
        <p:spPr>
          <a:xfrm>
            <a:off x="425637" y="3729886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⠛⠁⠆⠗⠕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7AB3C2-96BE-7C49-AC2B-52A36ECAD8C1}"/>
              </a:ext>
            </a:extLst>
          </p:cNvPr>
          <p:cNvSpPr/>
          <p:nvPr/>
        </p:nvSpPr>
        <p:spPr>
          <a:xfrm>
            <a:off x="4226620" y="4370373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⠍⠑⠇⠞⠬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A0B3AD9-325B-5848-9738-D68F08CDE1FA}"/>
              </a:ext>
            </a:extLst>
          </p:cNvPr>
          <p:cNvSpPr/>
          <p:nvPr/>
        </p:nvSpPr>
        <p:spPr>
          <a:xfrm>
            <a:off x="531628" y="3912781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BF39E4-A1F4-D242-9454-FAA02D7092A8}"/>
              </a:ext>
            </a:extLst>
          </p:cNvPr>
          <p:cNvSpPr/>
          <p:nvPr/>
        </p:nvSpPr>
        <p:spPr>
          <a:xfrm rot="20697122" flipH="1">
            <a:off x="2179659" y="335692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BF5953-4A0D-054D-A5EE-EDE888774523}"/>
              </a:ext>
            </a:extLst>
          </p:cNvPr>
          <p:cNvSpPr/>
          <p:nvPr/>
        </p:nvSpPr>
        <p:spPr>
          <a:xfrm>
            <a:off x="2220943" y="2925357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anose="01010609060101010103" pitchFamily="49" charset="0"/>
              </a:rPr>
              <a:t>⠍⠁⠛⠍⠁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0EC57F-EF03-3B4B-A45B-22426FE36DC4}"/>
              </a:ext>
            </a:extLst>
          </p:cNvPr>
          <p:cNvSpPr/>
          <p:nvPr/>
        </p:nvSpPr>
        <p:spPr>
          <a:xfrm>
            <a:off x="262495" y="4775422"/>
            <a:ext cx="26356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⠇⠊?⠕⠎⠏⠓}⠊⠉⠀</a:t>
            </a:r>
          </a:p>
          <a:p>
            <a:r>
              <a:rPr lang="en-US" sz="2400" dirty="0">
                <a:latin typeface="Swell Braille" pitchFamily="49"/>
              </a:rPr>
              <a:t>⠍⠁⠝⠞⠇⠑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C1E4D-F6BA-4341-B081-2EA313FA509E}"/>
              </a:ext>
            </a:extLst>
          </p:cNvPr>
          <p:cNvSpPr/>
          <p:nvPr/>
        </p:nvSpPr>
        <p:spPr>
          <a:xfrm>
            <a:off x="4768381" y="4816685"/>
            <a:ext cx="3081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⠇⠊?⠕⠎⠏⠓]⠊⠉⠀⠀</a:t>
            </a:r>
          </a:p>
          <a:p>
            <a:r>
              <a:rPr lang="en-US" sz="2400" dirty="0">
                <a:latin typeface="Swell Braille" pitchFamily="49"/>
              </a:rPr>
              <a:t>⠍⠁⠝⠞⠇⠑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90BEC-75DD-0348-AFEC-C24438DD3AF9}"/>
              </a:ext>
            </a:extLst>
          </p:cNvPr>
          <p:cNvSpPr/>
          <p:nvPr/>
        </p:nvSpPr>
        <p:spPr>
          <a:xfrm>
            <a:off x="2369353" y="5923738"/>
            <a:ext cx="2858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Swell Braille" pitchFamily="49"/>
              </a:rPr>
              <a:t>⠁⠎!n⠕⠎⠏⠓}⠊⠉⠀</a:t>
            </a:r>
          </a:p>
          <a:p>
            <a:pPr algn="ctr"/>
            <a:r>
              <a:rPr lang="en-US" sz="2400" dirty="0">
                <a:latin typeface="Swell Braille" pitchFamily="49"/>
              </a:rPr>
              <a:t>⠍⠁⠝⠞⠇⠑</a:t>
            </a:r>
          </a:p>
        </p:txBody>
      </p:sp>
    </p:spTree>
    <p:extLst>
      <p:ext uri="{BB962C8B-B14F-4D97-AF65-F5344CB8AC3E}">
        <p14:creationId xmlns:p14="http://schemas.microsoft.com/office/powerpoint/2010/main" val="3056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1092415" y="1050696"/>
            <a:ext cx="6817492" cy="5142497"/>
            <a:chOff x="613954" y="1201783"/>
            <a:chExt cx="7942219" cy="5990885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13954" y="1202604"/>
              <a:ext cx="7942219" cy="5990064"/>
              <a:chOff x="219990" y="1497770"/>
              <a:chExt cx="6342124" cy="4783260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219990" y="1789186"/>
                <a:ext cx="0" cy="44871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235131" y="6259123"/>
                <a:ext cx="6318433" cy="219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6541251" y="1841341"/>
                <a:ext cx="0" cy="440532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5149699" y="2704212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A0B3AD9-325B-5848-9738-D68F08CDE1FA}"/>
              </a:ext>
            </a:extLst>
          </p:cNvPr>
          <p:cNvSpPr/>
          <p:nvPr/>
        </p:nvSpPr>
        <p:spPr>
          <a:xfrm>
            <a:off x="1371600" y="3349255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BF39E4-A1F4-D242-9454-FAA02D7092A8}"/>
              </a:ext>
            </a:extLst>
          </p:cNvPr>
          <p:cNvSpPr/>
          <p:nvPr/>
        </p:nvSpPr>
        <p:spPr>
          <a:xfrm rot="20697122" flipH="1">
            <a:off x="3019631" y="2793402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620</TotalTime>
  <Words>60</Words>
  <Application>Microsoft Macintosh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38</cp:revision>
  <cp:lastPrinted>2020-01-17T21:12:27Z</cp:lastPrinted>
  <dcterms:created xsi:type="dcterms:W3CDTF">2019-07-11T15:38:09Z</dcterms:created>
  <dcterms:modified xsi:type="dcterms:W3CDTF">2021-06-17T15:23:32Z</dcterms:modified>
</cp:coreProperties>
</file>