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3572539" y="248804"/>
            <a:ext cx="255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World Map (Mercator)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31948-056E-934E-8C68-E2BEAF77B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531627"/>
            <a:ext cx="9218429" cy="62968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00AD7-E833-AE46-9D7F-C556A9C69BE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C96523-3D1E-0E49-93BB-6EB398F7F31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95345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2583711" y="143777"/>
            <a:ext cx="545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⠠⠸⠺⠀⠠⠍⠁⠏ "&lt;,m]</a:t>
            </a:r>
            <a:r>
              <a:rPr lang="en-US" sz="2400" dirty="0" err="1">
                <a:latin typeface="Swell Braille" pitchFamily="49"/>
                <a:ea typeface="Braille Normal" charset="0"/>
                <a:cs typeface="Braille Normal" charset="0"/>
              </a:rPr>
              <a:t>cator</a:t>
            </a:r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"&gt;</a:t>
            </a:r>
          </a:p>
        </p:txBody>
      </p:sp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531627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231948-056E-934E-8C68-E2BEAF77B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531627"/>
            <a:ext cx="9218429" cy="62968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00AD7-E833-AE46-9D7F-C556A9C69BE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C96523-3D1E-0E49-93BB-6EB398F7F31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26148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264</TotalTime>
  <Words>14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29</cp:revision>
  <cp:lastPrinted>2020-01-17T19:28:42Z</cp:lastPrinted>
  <dcterms:created xsi:type="dcterms:W3CDTF">2019-12-06T02:24:42Z</dcterms:created>
  <dcterms:modified xsi:type="dcterms:W3CDTF">2021-07-13T17:55:28Z</dcterms:modified>
</cp:coreProperties>
</file>