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47333-6D02-4A27-F269-433B458E6E3F}" v="23" dt="2021-02-11T20:15:33.517"/>
    <p1510:client id="{C86A7784-4206-9AC2-02CA-261028395FB3}" v="4" dt="2021-02-15T19:42:20.954"/>
    <p1510:client id="{E412E5D1-0B99-C118-F473-621A1170AE73}" v="11" dt="2021-02-24T21:28:4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flag&#10;&#10;Description automatically generated">
            <a:extLst>
              <a:ext uri="{FF2B5EF4-FFF2-40B4-BE49-F238E27FC236}">
                <a16:creationId xmlns:a16="http://schemas.microsoft.com/office/drawing/2014/main" id="{71B1437B-592B-9C40-A726-ADBD73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6910" y="3518960"/>
            <a:ext cx="2701484" cy="2754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3269864" y="235321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Silicate Mineral Structures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79003-CDDC-684B-94EC-6AEED44923D6}"/>
              </a:ext>
            </a:extLst>
          </p:cNvPr>
          <p:cNvGrpSpPr/>
          <p:nvPr/>
        </p:nvGrpSpPr>
        <p:grpSpPr>
          <a:xfrm flipH="1">
            <a:off x="4115962" y="946296"/>
            <a:ext cx="545763" cy="1855860"/>
            <a:chOff x="1476649" y="1500464"/>
            <a:chExt cx="793897" cy="2699636"/>
          </a:xfrm>
          <a:solidFill>
            <a:schemeClr val="tx1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8501928-655D-8F4C-87D3-F026A62E1AB8}"/>
                </a:ext>
              </a:extLst>
            </p:cNvPr>
            <p:cNvSpPr/>
            <p:nvPr/>
          </p:nvSpPr>
          <p:spPr>
            <a:xfrm rot="16200000">
              <a:off x="1446027" y="153108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47BF67F-C071-CE48-BB9A-8A15710D8C6E}"/>
                </a:ext>
              </a:extLst>
            </p:cNvPr>
            <p:cNvSpPr/>
            <p:nvPr/>
          </p:nvSpPr>
          <p:spPr>
            <a:xfrm rot="5400000">
              <a:off x="1832343" y="198221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B874B0E-3113-7348-A3FC-B96B3FAEF0D0}"/>
                </a:ext>
              </a:extLst>
            </p:cNvPr>
            <p:cNvSpPr/>
            <p:nvPr/>
          </p:nvSpPr>
          <p:spPr>
            <a:xfrm rot="16200000">
              <a:off x="1449571" y="243333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0A4E315-32C3-764C-BCE4-B09A416665FA}"/>
                </a:ext>
              </a:extLst>
            </p:cNvPr>
            <p:cNvSpPr/>
            <p:nvPr/>
          </p:nvSpPr>
          <p:spPr>
            <a:xfrm rot="5400000">
              <a:off x="1835887" y="288445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903B2B56-8259-404F-B96C-CA302B073268}"/>
                </a:ext>
              </a:extLst>
            </p:cNvPr>
            <p:cNvSpPr/>
            <p:nvPr/>
          </p:nvSpPr>
          <p:spPr>
            <a:xfrm rot="16200000">
              <a:off x="1470836" y="33355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14097D6-0FC7-AF4A-847E-2785D118AD49}"/>
                </a:ext>
              </a:extLst>
            </p:cNvPr>
            <p:cNvSpPr/>
            <p:nvPr/>
          </p:nvSpPr>
          <p:spPr>
            <a:xfrm rot="5400000">
              <a:off x="1857152" y="37867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E64DC-BC68-E741-A783-4B444D8C3795}"/>
              </a:ext>
            </a:extLst>
          </p:cNvPr>
          <p:cNvGrpSpPr/>
          <p:nvPr/>
        </p:nvGrpSpPr>
        <p:grpSpPr>
          <a:xfrm flipH="1">
            <a:off x="6642963" y="937465"/>
            <a:ext cx="1067162" cy="1857600"/>
            <a:chOff x="3043179" y="1458947"/>
            <a:chExt cx="1552353" cy="2702167"/>
          </a:xfrm>
          <a:solidFill>
            <a:schemeClr val="tx1"/>
          </a:solidFill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84A1EC6-E0C8-6941-9E65-BAF5EC089371}"/>
                </a:ext>
              </a:extLst>
            </p:cNvPr>
            <p:cNvSpPr/>
            <p:nvPr/>
          </p:nvSpPr>
          <p:spPr>
            <a:xfrm rot="16200000">
              <a:off x="3012557" y="149210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F08867-1646-264D-90EB-D459CC351198}"/>
                </a:ext>
              </a:extLst>
            </p:cNvPr>
            <p:cNvSpPr/>
            <p:nvPr/>
          </p:nvSpPr>
          <p:spPr>
            <a:xfrm rot="5400000">
              <a:off x="3398873" y="194322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0A1C927-BA18-8C49-A395-7043D41BB31D}"/>
                </a:ext>
              </a:extLst>
            </p:cNvPr>
            <p:cNvSpPr/>
            <p:nvPr/>
          </p:nvSpPr>
          <p:spPr>
            <a:xfrm rot="16200000">
              <a:off x="3016101" y="239434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634E552D-DDCD-9947-B85F-ADD1EF400D7D}"/>
                </a:ext>
              </a:extLst>
            </p:cNvPr>
            <p:cNvSpPr/>
            <p:nvPr/>
          </p:nvSpPr>
          <p:spPr>
            <a:xfrm rot="5400000">
              <a:off x="3402417" y="284547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FE542D8-70BF-D24A-9EF7-FAFF8F070C95}"/>
                </a:ext>
              </a:extLst>
            </p:cNvPr>
            <p:cNvSpPr/>
            <p:nvPr/>
          </p:nvSpPr>
          <p:spPr>
            <a:xfrm rot="16200000">
              <a:off x="3037366" y="329659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6ABEE234-1230-0444-B503-AE82EAEA1863}"/>
                </a:ext>
              </a:extLst>
            </p:cNvPr>
            <p:cNvSpPr/>
            <p:nvPr/>
          </p:nvSpPr>
          <p:spPr>
            <a:xfrm rot="5400000">
              <a:off x="3423682" y="374772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A34012C-7988-B34A-B41E-73D7815F916E}"/>
                </a:ext>
              </a:extLst>
            </p:cNvPr>
            <p:cNvSpPr/>
            <p:nvPr/>
          </p:nvSpPr>
          <p:spPr>
            <a:xfrm rot="5400000">
              <a:off x="4157329" y="148956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42930E7-EFFD-2C4A-9A21-2E8CFF0D514A}"/>
                </a:ext>
              </a:extLst>
            </p:cNvPr>
            <p:cNvSpPr/>
            <p:nvPr/>
          </p:nvSpPr>
          <p:spPr>
            <a:xfrm rot="16200000">
              <a:off x="3774557" y="194069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34D744E-66A8-B045-A2C2-AB48F205780E}"/>
                </a:ext>
              </a:extLst>
            </p:cNvPr>
            <p:cNvSpPr/>
            <p:nvPr/>
          </p:nvSpPr>
          <p:spPr>
            <a:xfrm rot="5400000">
              <a:off x="4160873" y="239181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2ECB8D4-B329-8947-8305-CA6193F38BE7}"/>
                </a:ext>
              </a:extLst>
            </p:cNvPr>
            <p:cNvSpPr/>
            <p:nvPr/>
          </p:nvSpPr>
          <p:spPr>
            <a:xfrm rot="16200000">
              <a:off x="3795822" y="284294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9BA2DB-ABFB-7E4D-AED9-7DFBF4A187A8}"/>
                </a:ext>
              </a:extLst>
            </p:cNvPr>
            <p:cNvSpPr/>
            <p:nvPr/>
          </p:nvSpPr>
          <p:spPr>
            <a:xfrm rot="5400000">
              <a:off x="4182138" y="329406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EBAE3B5-56B3-BB43-A423-9FD898726C6F}"/>
                </a:ext>
              </a:extLst>
            </p:cNvPr>
            <p:cNvSpPr/>
            <p:nvPr/>
          </p:nvSpPr>
          <p:spPr>
            <a:xfrm rot="16200000">
              <a:off x="3799366" y="374518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B829B-645C-3D46-82DB-9C2CFFB9D125}"/>
              </a:ext>
            </a:extLst>
          </p:cNvPr>
          <p:cNvGrpSpPr/>
          <p:nvPr/>
        </p:nvGrpSpPr>
        <p:grpSpPr>
          <a:xfrm flipH="1">
            <a:off x="1461361" y="4177718"/>
            <a:ext cx="2645978" cy="1865604"/>
            <a:chOff x="5835998" y="1870072"/>
            <a:chExt cx="3848985" cy="2713812"/>
          </a:xfrm>
          <a:solidFill>
            <a:schemeClr val="tx1"/>
          </a:solidFill>
        </p:grpSpPr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BC25AE7-D991-3142-B1FE-02AC5204CF23}"/>
                </a:ext>
              </a:extLst>
            </p:cNvPr>
            <p:cNvSpPr/>
            <p:nvPr/>
          </p:nvSpPr>
          <p:spPr>
            <a:xfrm rot="5400000">
              <a:off x="6188148" y="191487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B86F4B02-C7F1-CB4F-8CC4-02CFEA2918F0}"/>
                </a:ext>
              </a:extLst>
            </p:cNvPr>
            <p:cNvSpPr/>
            <p:nvPr/>
          </p:nvSpPr>
          <p:spPr>
            <a:xfrm rot="16200000">
              <a:off x="5805376" y="23659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839EAB62-1D03-C64B-8535-C50E3649DB02}"/>
                </a:ext>
              </a:extLst>
            </p:cNvPr>
            <p:cNvSpPr/>
            <p:nvPr/>
          </p:nvSpPr>
          <p:spPr>
            <a:xfrm rot="5400000">
              <a:off x="6191692" y="28171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386EE2AD-6CE4-C148-9309-B491BF9EB207}"/>
                </a:ext>
              </a:extLst>
            </p:cNvPr>
            <p:cNvSpPr/>
            <p:nvPr/>
          </p:nvSpPr>
          <p:spPr>
            <a:xfrm rot="16200000">
              <a:off x="5826641" y="32682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51A7ACD-9734-B648-BA57-0F6A94E4EBE3}"/>
                </a:ext>
              </a:extLst>
            </p:cNvPr>
            <p:cNvSpPr/>
            <p:nvPr/>
          </p:nvSpPr>
          <p:spPr>
            <a:xfrm rot="5400000">
              <a:off x="6212957" y="37193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F24ED90-59F2-E04C-8480-7F81722BB1D9}"/>
                </a:ext>
              </a:extLst>
            </p:cNvPr>
            <p:cNvSpPr/>
            <p:nvPr/>
          </p:nvSpPr>
          <p:spPr>
            <a:xfrm rot="16200000">
              <a:off x="5830185" y="41704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95E4B68-56D8-4348-851A-A97E176C3FF6}"/>
                </a:ext>
              </a:extLst>
            </p:cNvPr>
            <p:cNvSpPr/>
            <p:nvPr/>
          </p:nvSpPr>
          <p:spPr>
            <a:xfrm rot="16200000">
              <a:off x="6563832" y="191233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80B2693-0722-AD4F-ADF6-BF2119883A52}"/>
                </a:ext>
              </a:extLst>
            </p:cNvPr>
            <p:cNvSpPr/>
            <p:nvPr/>
          </p:nvSpPr>
          <p:spPr>
            <a:xfrm rot="5400000">
              <a:off x="6950148" y="236346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24409C1E-5AE7-B447-9304-13F0C5F609C4}"/>
                </a:ext>
              </a:extLst>
            </p:cNvPr>
            <p:cNvSpPr/>
            <p:nvPr/>
          </p:nvSpPr>
          <p:spPr>
            <a:xfrm rot="16200000">
              <a:off x="6585097" y="281458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C52CE3BC-7F10-8647-AC2D-E32D61E2F178}"/>
                </a:ext>
              </a:extLst>
            </p:cNvPr>
            <p:cNvSpPr/>
            <p:nvPr/>
          </p:nvSpPr>
          <p:spPr>
            <a:xfrm rot="5400000">
              <a:off x="6971413" y="326571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B7EE3A3D-D052-3A44-A5DA-A06A329B345C}"/>
                </a:ext>
              </a:extLst>
            </p:cNvPr>
            <p:cNvSpPr/>
            <p:nvPr/>
          </p:nvSpPr>
          <p:spPr>
            <a:xfrm rot="16200000">
              <a:off x="6588641" y="371683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7AF036E-2D91-6E4C-B121-EC2529811965}"/>
                </a:ext>
              </a:extLst>
            </p:cNvPr>
            <p:cNvSpPr/>
            <p:nvPr/>
          </p:nvSpPr>
          <p:spPr>
            <a:xfrm rot="5400000">
              <a:off x="6974957" y="416796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2909754C-9375-A143-BF38-32D7FBADB6B3}"/>
                </a:ext>
              </a:extLst>
            </p:cNvPr>
            <p:cNvSpPr/>
            <p:nvPr/>
          </p:nvSpPr>
          <p:spPr>
            <a:xfrm rot="5400000">
              <a:off x="7722781" y="19077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2FBB29C6-2A30-3147-A958-B30968409F53}"/>
                </a:ext>
              </a:extLst>
            </p:cNvPr>
            <p:cNvSpPr/>
            <p:nvPr/>
          </p:nvSpPr>
          <p:spPr>
            <a:xfrm rot="16200000">
              <a:off x="7340009" y="23589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1664E230-D916-AD45-92E3-1880CE45C5C3}"/>
                </a:ext>
              </a:extLst>
            </p:cNvPr>
            <p:cNvSpPr/>
            <p:nvPr/>
          </p:nvSpPr>
          <p:spPr>
            <a:xfrm rot="5400000">
              <a:off x="7726325" y="281003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F1FA10C-457F-9447-A126-2D2F546FDD60}"/>
                </a:ext>
              </a:extLst>
            </p:cNvPr>
            <p:cNvSpPr/>
            <p:nvPr/>
          </p:nvSpPr>
          <p:spPr>
            <a:xfrm rot="16200000">
              <a:off x="7361274" y="326115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404B1481-448F-714A-87F1-811D9D121982}"/>
                </a:ext>
              </a:extLst>
            </p:cNvPr>
            <p:cNvSpPr/>
            <p:nvPr/>
          </p:nvSpPr>
          <p:spPr>
            <a:xfrm rot="5400000">
              <a:off x="7747590" y="371227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F025052-B40A-524F-812F-C61A49D01836}"/>
                </a:ext>
              </a:extLst>
            </p:cNvPr>
            <p:cNvSpPr/>
            <p:nvPr/>
          </p:nvSpPr>
          <p:spPr>
            <a:xfrm rot="16200000">
              <a:off x="7364818" y="416340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23180E3A-E241-1D47-8497-C3FF7DA63740}"/>
                </a:ext>
              </a:extLst>
            </p:cNvPr>
            <p:cNvSpPr/>
            <p:nvPr/>
          </p:nvSpPr>
          <p:spPr>
            <a:xfrm rot="16200000">
              <a:off x="8098465" y="190525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CF4042D-A4B5-F14C-8BA1-F53AAD06AE77}"/>
                </a:ext>
              </a:extLst>
            </p:cNvPr>
            <p:cNvSpPr/>
            <p:nvPr/>
          </p:nvSpPr>
          <p:spPr>
            <a:xfrm rot="5400000">
              <a:off x="8484781" y="235637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8355A01-E7C9-D847-8A46-6AB5CBAE1D7A}"/>
                </a:ext>
              </a:extLst>
            </p:cNvPr>
            <p:cNvSpPr/>
            <p:nvPr/>
          </p:nvSpPr>
          <p:spPr>
            <a:xfrm rot="16200000">
              <a:off x="8119730" y="280749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C98EF9DB-3F76-8847-9F93-0BF84B69C1A5}"/>
                </a:ext>
              </a:extLst>
            </p:cNvPr>
            <p:cNvSpPr/>
            <p:nvPr/>
          </p:nvSpPr>
          <p:spPr>
            <a:xfrm rot="5400000">
              <a:off x="8506046" y="325862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205C81B7-8339-E94E-89AA-8C2FBE0EB42F}"/>
                </a:ext>
              </a:extLst>
            </p:cNvPr>
            <p:cNvSpPr/>
            <p:nvPr/>
          </p:nvSpPr>
          <p:spPr>
            <a:xfrm rot="16200000">
              <a:off x="8123274" y="370974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7C05A645-099C-BD4C-A5AA-34CED26A4437}"/>
                </a:ext>
              </a:extLst>
            </p:cNvPr>
            <p:cNvSpPr/>
            <p:nvPr/>
          </p:nvSpPr>
          <p:spPr>
            <a:xfrm rot="5400000">
              <a:off x="8509590" y="416087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025753F8-3071-7648-806A-897BC7AAA362}"/>
                </a:ext>
              </a:extLst>
            </p:cNvPr>
            <p:cNvSpPr/>
            <p:nvPr/>
          </p:nvSpPr>
          <p:spPr>
            <a:xfrm rot="5400000">
              <a:off x="9246780" y="19006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58A0CAB2-98F1-704C-975D-7CB0E9D79066}"/>
                </a:ext>
              </a:extLst>
            </p:cNvPr>
            <p:cNvSpPr/>
            <p:nvPr/>
          </p:nvSpPr>
          <p:spPr>
            <a:xfrm rot="16200000">
              <a:off x="8864008" y="23518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55748523-AA9D-4A43-AAF3-312CD849BF81}"/>
                </a:ext>
              </a:extLst>
            </p:cNvPr>
            <p:cNvSpPr/>
            <p:nvPr/>
          </p:nvSpPr>
          <p:spPr>
            <a:xfrm rot="5400000">
              <a:off x="9250324" y="28029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F16B7B9C-8F5B-C540-A67B-884A5FFCF193}"/>
                </a:ext>
              </a:extLst>
            </p:cNvPr>
            <p:cNvSpPr/>
            <p:nvPr/>
          </p:nvSpPr>
          <p:spPr>
            <a:xfrm rot="16200000">
              <a:off x="8885273" y="32540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A0F25277-F67A-4A47-B497-74A91A742DF5}"/>
                </a:ext>
              </a:extLst>
            </p:cNvPr>
            <p:cNvSpPr/>
            <p:nvPr/>
          </p:nvSpPr>
          <p:spPr>
            <a:xfrm rot="5400000">
              <a:off x="9271589" y="37051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9ECBC5FE-0D3A-E441-9607-B42557DB2A10}"/>
                </a:ext>
              </a:extLst>
            </p:cNvPr>
            <p:cNvSpPr/>
            <p:nvPr/>
          </p:nvSpPr>
          <p:spPr>
            <a:xfrm rot="16200000">
              <a:off x="8888817" y="415631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7" name="Triangle 86">
            <a:extLst>
              <a:ext uri="{FF2B5EF4-FFF2-40B4-BE49-F238E27FC236}">
                <a16:creationId xmlns:a16="http://schemas.microsoft.com/office/drawing/2014/main" id="{BCDAFCFB-3F0A-5A41-A7A8-3CAA644FCD45}"/>
              </a:ext>
            </a:extLst>
          </p:cNvPr>
          <p:cNvSpPr/>
          <p:nvPr/>
        </p:nvSpPr>
        <p:spPr>
          <a:xfrm rot="16200000" flipH="1">
            <a:off x="1223452" y="1068360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8F8EAD2D-FFCA-6E43-9C43-22899B52869D}"/>
              </a:ext>
            </a:extLst>
          </p:cNvPr>
          <p:cNvSpPr/>
          <p:nvPr/>
        </p:nvSpPr>
        <p:spPr>
          <a:xfrm rot="16200000" flipH="1">
            <a:off x="1221016" y="1688609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956E3B0E-D2EF-C943-992C-88C99F1A0527}"/>
              </a:ext>
            </a:extLst>
          </p:cNvPr>
          <p:cNvSpPr/>
          <p:nvPr/>
        </p:nvSpPr>
        <p:spPr>
          <a:xfrm rot="16200000" flipH="1">
            <a:off x="1206397" y="2308858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1DCB9-1DA1-D54C-A27F-F56859CBC02F}"/>
              </a:ext>
            </a:extLst>
          </p:cNvPr>
          <p:cNvGrpSpPr/>
          <p:nvPr/>
        </p:nvGrpSpPr>
        <p:grpSpPr>
          <a:xfrm rot="10800000">
            <a:off x="1780341" y="1323756"/>
            <a:ext cx="280191" cy="1545737"/>
            <a:chOff x="2224471" y="2858410"/>
            <a:chExt cx="280191" cy="1545737"/>
          </a:xfrm>
          <a:solidFill>
            <a:schemeClr val="tx1"/>
          </a:solidFill>
        </p:grpSpPr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34FBD4A-9DE9-554E-93D9-4C150B4C9259}"/>
                </a:ext>
              </a:extLst>
            </p:cNvPr>
            <p:cNvSpPr/>
            <p:nvPr/>
          </p:nvSpPr>
          <p:spPr>
            <a:xfrm rot="16200000" flipH="1">
              <a:off x="2220475" y="2879461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3ECB7D3-5F1D-0E46-BECA-3BEABA60C612}"/>
                </a:ext>
              </a:extLst>
            </p:cNvPr>
            <p:cNvSpPr/>
            <p:nvPr/>
          </p:nvSpPr>
          <p:spPr>
            <a:xfrm rot="16200000" flipH="1">
              <a:off x="2205856" y="349971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E7C8C3F-3F43-C644-B609-F262785D0E8C}"/>
                </a:ext>
              </a:extLst>
            </p:cNvPr>
            <p:cNvSpPr/>
            <p:nvPr/>
          </p:nvSpPr>
          <p:spPr>
            <a:xfrm rot="16200000" flipH="1">
              <a:off x="2203420" y="411996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FEB1198-7963-824A-A987-3EFFF8536EF5}"/>
              </a:ext>
            </a:extLst>
          </p:cNvPr>
          <p:cNvSpPr txBox="1"/>
          <p:nvPr/>
        </p:nvSpPr>
        <p:spPr>
          <a:xfrm>
            <a:off x="818706" y="3024961"/>
            <a:ext cx="229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isolated tetrahedra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E7787-61F6-0447-8935-CCBB82DED7CA}"/>
              </a:ext>
            </a:extLst>
          </p:cNvPr>
          <p:cNvSpPr txBox="1"/>
          <p:nvPr/>
        </p:nvSpPr>
        <p:spPr>
          <a:xfrm>
            <a:off x="3948225" y="302496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single chain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76D52F-1B1A-5C47-86DD-407F95C1C562}"/>
              </a:ext>
            </a:extLst>
          </p:cNvPr>
          <p:cNvSpPr txBox="1"/>
          <p:nvPr/>
        </p:nvSpPr>
        <p:spPr>
          <a:xfrm>
            <a:off x="6567376" y="302496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double chain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4EF2EE-7FAC-C84B-BB6F-3C1328764BA2}"/>
              </a:ext>
            </a:extLst>
          </p:cNvPr>
          <p:cNvSpPr txBox="1"/>
          <p:nvPr/>
        </p:nvSpPr>
        <p:spPr>
          <a:xfrm>
            <a:off x="2427771" y="617574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910F7-3918-2448-971D-A6C437808292}"/>
              </a:ext>
            </a:extLst>
          </p:cNvPr>
          <p:cNvSpPr txBox="1"/>
          <p:nvPr/>
        </p:nvSpPr>
        <p:spPr>
          <a:xfrm>
            <a:off x="6145617" y="610131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02643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flag&#10;&#10;Description automatically generated">
            <a:extLst>
              <a:ext uri="{FF2B5EF4-FFF2-40B4-BE49-F238E27FC236}">
                <a16:creationId xmlns:a16="http://schemas.microsoft.com/office/drawing/2014/main" id="{71B1437B-592B-9C40-A726-ADBD73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6910" y="3518960"/>
            <a:ext cx="2701484" cy="2754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1462326" y="235321"/>
            <a:ext cx="6284093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dirty="0">
                <a:latin typeface="Swell Braille"/>
              </a:rPr>
              <a:t>⠠⠎⠊⠇⠊⠉⠁⠞⠑⠀⠠⠍⠔⠻⠁⠇⠀⠠⠌⠗⠥⠉t⠥⠗⠑⠎</a:t>
            </a:r>
            <a:endParaRPr lang="en-US" sz="2400" dirty="0">
              <a:latin typeface="Swell Braille" pitchFamily="4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79003-CDDC-684B-94EC-6AEED44923D6}"/>
              </a:ext>
            </a:extLst>
          </p:cNvPr>
          <p:cNvGrpSpPr/>
          <p:nvPr/>
        </p:nvGrpSpPr>
        <p:grpSpPr>
          <a:xfrm flipH="1">
            <a:off x="4115962" y="946296"/>
            <a:ext cx="545763" cy="1855860"/>
            <a:chOff x="1476649" y="1500464"/>
            <a:chExt cx="793897" cy="2699636"/>
          </a:xfrm>
          <a:solidFill>
            <a:schemeClr val="tx1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8501928-655D-8F4C-87D3-F026A62E1AB8}"/>
                </a:ext>
              </a:extLst>
            </p:cNvPr>
            <p:cNvSpPr/>
            <p:nvPr/>
          </p:nvSpPr>
          <p:spPr>
            <a:xfrm rot="16200000">
              <a:off x="1446027" y="153108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47BF67F-C071-CE48-BB9A-8A15710D8C6E}"/>
                </a:ext>
              </a:extLst>
            </p:cNvPr>
            <p:cNvSpPr/>
            <p:nvPr/>
          </p:nvSpPr>
          <p:spPr>
            <a:xfrm rot="5400000">
              <a:off x="1832343" y="198221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B874B0E-3113-7348-A3FC-B96B3FAEF0D0}"/>
                </a:ext>
              </a:extLst>
            </p:cNvPr>
            <p:cNvSpPr/>
            <p:nvPr/>
          </p:nvSpPr>
          <p:spPr>
            <a:xfrm rot="16200000">
              <a:off x="1449571" y="243333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0A4E315-32C3-764C-BCE4-B09A416665FA}"/>
                </a:ext>
              </a:extLst>
            </p:cNvPr>
            <p:cNvSpPr/>
            <p:nvPr/>
          </p:nvSpPr>
          <p:spPr>
            <a:xfrm rot="5400000">
              <a:off x="1835887" y="288445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903B2B56-8259-404F-B96C-CA302B073268}"/>
                </a:ext>
              </a:extLst>
            </p:cNvPr>
            <p:cNvSpPr/>
            <p:nvPr/>
          </p:nvSpPr>
          <p:spPr>
            <a:xfrm rot="16200000">
              <a:off x="1470836" y="33355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14097D6-0FC7-AF4A-847E-2785D118AD49}"/>
                </a:ext>
              </a:extLst>
            </p:cNvPr>
            <p:cNvSpPr/>
            <p:nvPr/>
          </p:nvSpPr>
          <p:spPr>
            <a:xfrm rot="5400000">
              <a:off x="1857152" y="37867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E64DC-BC68-E741-A783-4B444D8C3795}"/>
              </a:ext>
            </a:extLst>
          </p:cNvPr>
          <p:cNvGrpSpPr/>
          <p:nvPr/>
        </p:nvGrpSpPr>
        <p:grpSpPr>
          <a:xfrm flipH="1">
            <a:off x="6642963" y="937465"/>
            <a:ext cx="1067162" cy="1857600"/>
            <a:chOff x="3043179" y="1458947"/>
            <a:chExt cx="1552353" cy="2702167"/>
          </a:xfrm>
          <a:solidFill>
            <a:schemeClr val="tx1"/>
          </a:solidFill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84A1EC6-E0C8-6941-9E65-BAF5EC089371}"/>
                </a:ext>
              </a:extLst>
            </p:cNvPr>
            <p:cNvSpPr/>
            <p:nvPr/>
          </p:nvSpPr>
          <p:spPr>
            <a:xfrm rot="16200000">
              <a:off x="3012557" y="149210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F08867-1646-264D-90EB-D459CC351198}"/>
                </a:ext>
              </a:extLst>
            </p:cNvPr>
            <p:cNvSpPr/>
            <p:nvPr/>
          </p:nvSpPr>
          <p:spPr>
            <a:xfrm rot="5400000">
              <a:off x="3398873" y="194322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0A1C927-BA18-8C49-A395-7043D41BB31D}"/>
                </a:ext>
              </a:extLst>
            </p:cNvPr>
            <p:cNvSpPr/>
            <p:nvPr/>
          </p:nvSpPr>
          <p:spPr>
            <a:xfrm rot="16200000">
              <a:off x="3016101" y="239434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634E552D-DDCD-9947-B85F-ADD1EF400D7D}"/>
                </a:ext>
              </a:extLst>
            </p:cNvPr>
            <p:cNvSpPr/>
            <p:nvPr/>
          </p:nvSpPr>
          <p:spPr>
            <a:xfrm rot="5400000">
              <a:off x="3402417" y="284547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FE542D8-70BF-D24A-9EF7-FAFF8F070C95}"/>
                </a:ext>
              </a:extLst>
            </p:cNvPr>
            <p:cNvSpPr/>
            <p:nvPr/>
          </p:nvSpPr>
          <p:spPr>
            <a:xfrm rot="16200000">
              <a:off x="3037366" y="329659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6ABEE234-1230-0444-B503-AE82EAEA1863}"/>
                </a:ext>
              </a:extLst>
            </p:cNvPr>
            <p:cNvSpPr/>
            <p:nvPr/>
          </p:nvSpPr>
          <p:spPr>
            <a:xfrm rot="5400000">
              <a:off x="3423682" y="374772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A34012C-7988-B34A-B41E-73D7815F916E}"/>
                </a:ext>
              </a:extLst>
            </p:cNvPr>
            <p:cNvSpPr/>
            <p:nvPr/>
          </p:nvSpPr>
          <p:spPr>
            <a:xfrm rot="5400000">
              <a:off x="4157329" y="148956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42930E7-EFFD-2C4A-9A21-2E8CFF0D514A}"/>
                </a:ext>
              </a:extLst>
            </p:cNvPr>
            <p:cNvSpPr/>
            <p:nvPr/>
          </p:nvSpPr>
          <p:spPr>
            <a:xfrm rot="16200000">
              <a:off x="3774557" y="194069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34D744E-66A8-B045-A2C2-AB48F205780E}"/>
                </a:ext>
              </a:extLst>
            </p:cNvPr>
            <p:cNvSpPr/>
            <p:nvPr/>
          </p:nvSpPr>
          <p:spPr>
            <a:xfrm rot="5400000">
              <a:off x="4160873" y="239181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2ECB8D4-B329-8947-8305-CA6193F38BE7}"/>
                </a:ext>
              </a:extLst>
            </p:cNvPr>
            <p:cNvSpPr/>
            <p:nvPr/>
          </p:nvSpPr>
          <p:spPr>
            <a:xfrm rot="16200000">
              <a:off x="3795822" y="284294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9BA2DB-ABFB-7E4D-AED9-7DFBF4A187A8}"/>
                </a:ext>
              </a:extLst>
            </p:cNvPr>
            <p:cNvSpPr/>
            <p:nvPr/>
          </p:nvSpPr>
          <p:spPr>
            <a:xfrm rot="5400000">
              <a:off x="4182138" y="329406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EBAE3B5-56B3-BB43-A423-9FD898726C6F}"/>
                </a:ext>
              </a:extLst>
            </p:cNvPr>
            <p:cNvSpPr/>
            <p:nvPr/>
          </p:nvSpPr>
          <p:spPr>
            <a:xfrm rot="16200000">
              <a:off x="3799366" y="374518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B829B-645C-3D46-82DB-9C2CFFB9D125}"/>
              </a:ext>
            </a:extLst>
          </p:cNvPr>
          <p:cNvGrpSpPr/>
          <p:nvPr/>
        </p:nvGrpSpPr>
        <p:grpSpPr>
          <a:xfrm flipH="1">
            <a:off x="1461361" y="4177718"/>
            <a:ext cx="2645978" cy="1865604"/>
            <a:chOff x="5835998" y="1870072"/>
            <a:chExt cx="3848985" cy="2713812"/>
          </a:xfrm>
          <a:solidFill>
            <a:schemeClr val="tx1"/>
          </a:solidFill>
        </p:grpSpPr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BC25AE7-D991-3142-B1FE-02AC5204CF23}"/>
                </a:ext>
              </a:extLst>
            </p:cNvPr>
            <p:cNvSpPr/>
            <p:nvPr/>
          </p:nvSpPr>
          <p:spPr>
            <a:xfrm rot="5400000">
              <a:off x="6188148" y="191487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B86F4B02-C7F1-CB4F-8CC4-02CFEA2918F0}"/>
                </a:ext>
              </a:extLst>
            </p:cNvPr>
            <p:cNvSpPr/>
            <p:nvPr/>
          </p:nvSpPr>
          <p:spPr>
            <a:xfrm rot="16200000">
              <a:off x="5805376" y="23659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839EAB62-1D03-C64B-8535-C50E3649DB02}"/>
                </a:ext>
              </a:extLst>
            </p:cNvPr>
            <p:cNvSpPr/>
            <p:nvPr/>
          </p:nvSpPr>
          <p:spPr>
            <a:xfrm rot="5400000">
              <a:off x="6191692" y="28171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386EE2AD-6CE4-C148-9309-B491BF9EB207}"/>
                </a:ext>
              </a:extLst>
            </p:cNvPr>
            <p:cNvSpPr/>
            <p:nvPr/>
          </p:nvSpPr>
          <p:spPr>
            <a:xfrm rot="16200000">
              <a:off x="5826641" y="32682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51A7ACD-9734-B648-BA57-0F6A94E4EBE3}"/>
                </a:ext>
              </a:extLst>
            </p:cNvPr>
            <p:cNvSpPr/>
            <p:nvPr/>
          </p:nvSpPr>
          <p:spPr>
            <a:xfrm rot="5400000">
              <a:off x="6212957" y="37193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F24ED90-59F2-E04C-8480-7F81722BB1D9}"/>
                </a:ext>
              </a:extLst>
            </p:cNvPr>
            <p:cNvSpPr/>
            <p:nvPr/>
          </p:nvSpPr>
          <p:spPr>
            <a:xfrm rot="16200000">
              <a:off x="5830185" y="41704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95E4B68-56D8-4348-851A-A97E176C3FF6}"/>
                </a:ext>
              </a:extLst>
            </p:cNvPr>
            <p:cNvSpPr/>
            <p:nvPr/>
          </p:nvSpPr>
          <p:spPr>
            <a:xfrm rot="16200000">
              <a:off x="6563832" y="191233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80B2693-0722-AD4F-ADF6-BF2119883A52}"/>
                </a:ext>
              </a:extLst>
            </p:cNvPr>
            <p:cNvSpPr/>
            <p:nvPr/>
          </p:nvSpPr>
          <p:spPr>
            <a:xfrm rot="5400000">
              <a:off x="6950148" y="236346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24409C1E-5AE7-B447-9304-13F0C5F609C4}"/>
                </a:ext>
              </a:extLst>
            </p:cNvPr>
            <p:cNvSpPr/>
            <p:nvPr/>
          </p:nvSpPr>
          <p:spPr>
            <a:xfrm rot="16200000">
              <a:off x="6585097" y="281458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C52CE3BC-7F10-8647-AC2D-E32D61E2F178}"/>
                </a:ext>
              </a:extLst>
            </p:cNvPr>
            <p:cNvSpPr/>
            <p:nvPr/>
          </p:nvSpPr>
          <p:spPr>
            <a:xfrm rot="5400000">
              <a:off x="6971413" y="326571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B7EE3A3D-D052-3A44-A5DA-A06A329B345C}"/>
                </a:ext>
              </a:extLst>
            </p:cNvPr>
            <p:cNvSpPr/>
            <p:nvPr/>
          </p:nvSpPr>
          <p:spPr>
            <a:xfrm rot="16200000">
              <a:off x="6588641" y="371683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7AF036E-2D91-6E4C-B121-EC2529811965}"/>
                </a:ext>
              </a:extLst>
            </p:cNvPr>
            <p:cNvSpPr/>
            <p:nvPr/>
          </p:nvSpPr>
          <p:spPr>
            <a:xfrm rot="5400000">
              <a:off x="6974957" y="416796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2909754C-9375-A143-BF38-32D7FBADB6B3}"/>
                </a:ext>
              </a:extLst>
            </p:cNvPr>
            <p:cNvSpPr/>
            <p:nvPr/>
          </p:nvSpPr>
          <p:spPr>
            <a:xfrm rot="5400000">
              <a:off x="7722781" y="19077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2FBB29C6-2A30-3147-A958-B30968409F53}"/>
                </a:ext>
              </a:extLst>
            </p:cNvPr>
            <p:cNvSpPr/>
            <p:nvPr/>
          </p:nvSpPr>
          <p:spPr>
            <a:xfrm rot="16200000">
              <a:off x="7340009" y="23589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1664E230-D916-AD45-92E3-1880CE45C5C3}"/>
                </a:ext>
              </a:extLst>
            </p:cNvPr>
            <p:cNvSpPr/>
            <p:nvPr/>
          </p:nvSpPr>
          <p:spPr>
            <a:xfrm rot="5400000">
              <a:off x="7726325" y="281003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F1FA10C-457F-9447-A126-2D2F546FDD60}"/>
                </a:ext>
              </a:extLst>
            </p:cNvPr>
            <p:cNvSpPr/>
            <p:nvPr/>
          </p:nvSpPr>
          <p:spPr>
            <a:xfrm rot="16200000">
              <a:off x="7361274" y="326115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404B1481-448F-714A-87F1-811D9D121982}"/>
                </a:ext>
              </a:extLst>
            </p:cNvPr>
            <p:cNvSpPr/>
            <p:nvPr/>
          </p:nvSpPr>
          <p:spPr>
            <a:xfrm rot="5400000">
              <a:off x="7747590" y="371227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F025052-B40A-524F-812F-C61A49D01836}"/>
                </a:ext>
              </a:extLst>
            </p:cNvPr>
            <p:cNvSpPr/>
            <p:nvPr/>
          </p:nvSpPr>
          <p:spPr>
            <a:xfrm rot="16200000">
              <a:off x="7364818" y="416340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23180E3A-E241-1D47-8497-C3FF7DA63740}"/>
                </a:ext>
              </a:extLst>
            </p:cNvPr>
            <p:cNvSpPr/>
            <p:nvPr/>
          </p:nvSpPr>
          <p:spPr>
            <a:xfrm rot="16200000">
              <a:off x="8098465" y="190525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CF4042D-A4B5-F14C-8BA1-F53AAD06AE77}"/>
                </a:ext>
              </a:extLst>
            </p:cNvPr>
            <p:cNvSpPr/>
            <p:nvPr/>
          </p:nvSpPr>
          <p:spPr>
            <a:xfrm rot="5400000">
              <a:off x="8484781" y="235637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8355A01-E7C9-D847-8A46-6AB5CBAE1D7A}"/>
                </a:ext>
              </a:extLst>
            </p:cNvPr>
            <p:cNvSpPr/>
            <p:nvPr/>
          </p:nvSpPr>
          <p:spPr>
            <a:xfrm rot="16200000">
              <a:off x="8119730" y="280749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C98EF9DB-3F76-8847-9F93-0BF84B69C1A5}"/>
                </a:ext>
              </a:extLst>
            </p:cNvPr>
            <p:cNvSpPr/>
            <p:nvPr/>
          </p:nvSpPr>
          <p:spPr>
            <a:xfrm rot="5400000">
              <a:off x="8506046" y="325862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205C81B7-8339-E94E-89AA-8C2FBE0EB42F}"/>
                </a:ext>
              </a:extLst>
            </p:cNvPr>
            <p:cNvSpPr/>
            <p:nvPr/>
          </p:nvSpPr>
          <p:spPr>
            <a:xfrm rot="16200000">
              <a:off x="8123274" y="370974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7C05A645-099C-BD4C-A5AA-34CED26A4437}"/>
                </a:ext>
              </a:extLst>
            </p:cNvPr>
            <p:cNvSpPr/>
            <p:nvPr/>
          </p:nvSpPr>
          <p:spPr>
            <a:xfrm rot="5400000">
              <a:off x="8509590" y="416087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025753F8-3071-7648-806A-897BC7AAA362}"/>
                </a:ext>
              </a:extLst>
            </p:cNvPr>
            <p:cNvSpPr/>
            <p:nvPr/>
          </p:nvSpPr>
          <p:spPr>
            <a:xfrm rot="5400000">
              <a:off x="9246780" y="19006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58A0CAB2-98F1-704C-975D-7CB0E9D79066}"/>
                </a:ext>
              </a:extLst>
            </p:cNvPr>
            <p:cNvSpPr/>
            <p:nvPr/>
          </p:nvSpPr>
          <p:spPr>
            <a:xfrm rot="16200000">
              <a:off x="8864008" y="23518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55748523-AA9D-4A43-AAF3-312CD849BF81}"/>
                </a:ext>
              </a:extLst>
            </p:cNvPr>
            <p:cNvSpPr/>
            <p:nvPr/>
          </p:nvSpPr>
          <p:spPr>
            <a:xfrm rot="5400000">
              <a:off x="9250324" y="28029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F16B7B9C-8F5B-C540-A67B-884A5FFCF193}"/>
                </a:ext>
              </a:extLst>
            </p:cNvPr>
            <p:cNvSpPr/>
            <p:nvPr/>
          </p:nvSpPr>
          <p:spPr>
            <a:xfrm rot="16200000">
              <a:off x="8885273" y="32540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A0F25277-F67A-4A47-B497-74A91A742DF5}"/>
                </a:ext>
              </a:extLst>
            </p:cNvPr>
            <p:cNvSpPr/>
            <p:nvPr/>
          </p:nvSpPr>
          <p:spPr>
            <a:xfrm rot="5400000">
              <a:off x="9271589" y="37051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9ECBC5FE-0D3A-E441-9607-B42557DB2A10}"/>
                </a:ext>
              </a:extLst>
            </p:cNvPr>
            <p:cNvSpPr/>
            <p:nvPr/>
          </p:nvSpPr>
          <p:spPr>
            <a:xfrm rot="16200000">
              <a:off x="8888817" y="415631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sp>
        <p:nvSpPr>
          <p:cNvPr id="87" name="Triangle 86">
            <a:extLst>
              <a:ext uri="{FF2B5EF4-FFF2-40B4-BE49-F238E27FC236}">
                <a16:creationId xmlns:a16="http://schemas.microsoft.com/office/drawing/2014/main" id="{BCDAFCFB-3F0A-5A41-A7A8-3CAA644FCD45}"/>
              </a:ext>
            </a:extLst>
          </p:cNvPr>
          <p:cNvSpPr/>
          <p:nvPr/>
        </p:nvSpPr>
        <p:spPr>
          <a:xfrm rot="16200000" flipH="1">
            <a:off x="1223452" y="1068360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8F8EAD2D-FFCA-6E43-9C43-22899B52869D}"/>
              </a:ext>
            </a:extLst>
          </p:cNvPr>
          <p:cNvSpPr/>
          <p:nvPr/>
        </p:nvSpPr>
        <p:spPr>
          <a:xfrm rot="16200000" flipH="1">
            <a:off x="1221016" y="1688609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956E3B0E-D2EF-C943-992C-88C99F1A0527}"/>
              </a:ext>
            </a:extLst>
          </p:cNvPr>
          <p:cNvSpPr/>
          <p:nvPr/>
        </p:nvSpPr>
        <p:spPr>
          <a:xfrm rot="16200000" flipH="1">
            <a:off x="1206397" y="2308858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1DCB9-1DA1-D54C-A27F-F56859CBC02F}"/>
              </a:ext>
            </a:extLst>
          </p:cNvPr>
          <p:cNvGrpSpPr/>
          <p:nvPr/>
        </p:nvGrpSpPr>
        <p:grpSpPr>
          <a:xfrm rot="10800000">
            <a:off x="1780341" y="1323756"/>
            <a:ext cx="280191" cy="1545737"/>
            <a:chOff x="2224471" y="2858410"/>
            <a:chExt cx="280191" cy="1545737"/>
          </a:xfrm>
          <a:solidFill>
            <a:schemeClr val="tx1"/>
          </a:solidFill>
        </p:grpSpPr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34FBD4A-9DE9-554E-93D9-4C150B4C9259}"/>
                </a:ext>
              </a:extLst>
            </p:cNvPr>
            <p:cNvSpPr/>
            <p:nvPr/>
          </p:nvSpPr>
          <p:spPr>
            <a:xfrm rot="16200000" flipH="1">
              <a:off x="2220475" y="2879461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3ECB7D3-5F1D-0E46-BECA-3BEABA60C612}"/>
                </a:ext>
              </a:extLst>
            </p:cNvPr>
            <p:cNvSpPr/>
            <p:nvPr/>
          </p:nvSpPr>
          <p:spPr>
            <a:xfrm rot="16200000" flipH="1">
              <a:off x="2205856" y="349971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E7C8C3F-3F43-C644-B609-F262785D0E8C}"/>
                </a:ext>
              </a:extLst>
            </p:cNvPr>
            <p:cNvSpPr/>
            <p:nvPr/>
          </p:nvSpPr>
          <p:spPr>
            <a:xfrm rot="16200000" flipH="1">
              <a:off x="2203420" y="411996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FEB1198-7963-824A-A987-3EFFF8536EF5}"/>
              </a:ext>
            </a:extLst>
          </p:cNvPr>
          <p:cNvSpPr txBox="1"/>
          <p:nvPr/>
        </p:nvSpPr>
        <p:spPr>
          <a:xfrm>
            <a:off x="818706" y="3024961"/>
            <a:ext cx="228633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Swell Braille"/>
              </a:rPr>
              <a:t>⠊⠎⠕⠇⠁⠞⠫⠀</a:t>
            </a:r>
            <a:endParaRPr lang="en-US" dirty="0"/>
          </a:p>
          <a:p>
            <a:r>
              <a:rPr lang="en-US" sz="2400" dirty="0">
                <a:latin typeface="Swell Braille"/>
              </a:rPr>
              <a:t>⠞⠑⠞⠗⠁⠓⠫⠗⠁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AE7787-61F6-0447-8935-CCBB82DED7CA}"/>
              </a:ext>
            </a:extLst>
          </p:cNvPr>
          <p:cNvSpPr txBox="1"/>
          <p:nvPr/>
        </p:nvSpPr>
        <p:spPr>
          <a:xfrm>
            <a:off x="3512288" y="302496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⠎⠬⠇⠑⠀⠡⠁⠔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76D52F-1B1A-5C47-86DD-407F95C1C562}"/>
              </a:ext>
            </a:extLst>
          </p:cNvPr>
          <p:cNvSpPr txBox="1"/>
          <p:nvPr/>
        </p:nvSpPr>
        <p:spPr>
          <a:xfrm>
            <a:off x="6195236" y="3035593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⠙⠳⠃⠇⠑⠀⠡⠁⠔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4EF2EE-7FAC-C84B-BB6F-3C1328764BA2}"/>
              </a:ext>
            </a:extLst>
          </p:cNvPr>
          <p:cNvSpPr txBox="1"/>
          <p:nvPr/>
        </p:nvSpPr>
        <p:spPr>
          <a:xfrm>
            <a:off x="2225748" y="6154479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⠩⠑⠑⠞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910F7-3918-2448-971D-A6C437808292}"/>
              </a:ext>
            </a:extLst>
          </p:cNvPr>
          <p:cNvSpPr txBox="1"/>
          <p:nvPr/>
        </p:nvSpPr>
        <p:spPr>
          <a:xfrm>
            <a:off x="5954229" y="6090682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⠋⠗⠁⠍⠑⠐⠺</a:t>
            </a:r>
          </a:p>
        </p:txBody>
      </p:sp>
    </p:spTree>
    <p:extLst>
      <p:ext uri="{BB962C8B-B14F-4D97-AF65-F5344CB8AC3E}">
        <p14:creationId xmlns:p14="http://schemas.microsoft.com/office/powerpoint/2010/main" val="18255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flag&#10;&#10;Description automatically generated">
            <a:extLst>
              <a:ext uri="{FF2B5EF4-FFF2-40B4-BE49-F238E27FC236}">
                <a16:creationId xmlns:a16="http://schemas.microsoft.com/office/drawing/2014/main" id="{71B1437B-592B-9C40-A726-ADBD7340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6910" y="3518960"/>
            <a:ext cx="2701484" cy="275424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79003-CDDC-684B-94EC-6AEED44923D6}"/>
              </a:ext>
            </a:extLst>
          </p:cNvPr>
          <p:cNvGrpSpPr/>
          <p:nvPr/>
        </p:nvGrpSpPr>
        <p:grpSpPr>
          <a:xfrm flipH="1">
            <a:off x="4115962" y="946296"/>
            <a:ext cx="545763" cy="1855860"/>
            <a:chOff x="1476649" y="1500464"/>
            <a:chExt cx="793897" cy="2699636"/>
          </a:xfrm>
          <a:solidFill>
            <a:schemeClr val="tx1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8501928-655D-8F4C-87D3-F026A62E1AB8}"/>
                </a:ext>
              </a:extLst>
            </p:cNvPr>
            <p:cNvSpPr/>
            <p:nvPr/>
          </p:nvSpPr>
          <p:spPr>
            <a:xfrm rot="16200000">
              <a:off x="1446027" y="153108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47BF67F-C071-CE48-BB9A-8A15710D8C6E}"/>
                </a:ext>
              </a:extLst>
            </p:cNvPr>
            <p:cNvSpPr/>
            <p:nvPr/>
          </p:nvSpPr>
          <p:spPr>
            <a:xfrm rot="5400000">
              <a:off x="1832343" y="198221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B874B0E-3113-7348-A3FC-B96B3FAEF0D0}"/>
                </a:ext>
              </a:extLst>
            </p:cNvPr>
            <p:cNvSpPr/>
            <p:nvPr/>
          </p:nvSpPr>
          <p:spPr>
            <a:xfrm rot="16200000">
              <a:off x="1449571" y="243333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0A4E315-32C3-764C-BCE4-B09A416665FA}"/>
                </a:ext>
              </a:extLst>
            </p:cNvPr>
            <p:cNvSpPr/>
            <p:nvPr/>
          </p:nvSpPr>
          <p:spPr>
            <a:xfrm rot="5400000">
              <a:off x="1835887" y="288445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903B2B56-8259-404F-B96C-CA302B073268}"/>
                </a:ext>
              </a:extLst>
            </p:cNvPr>
            <p:cNvSpPr/>
            <p:nvPr/>
          </p:nvSpPr>
          <p:spPr>
            <a:xfrm rot="16200000">
              <a:off x="1470836" y="33355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14097D6-0FC7-AF4A-847E-2785D118AD49}"/>
                </a:ext>
              </a:extLst>
            </p:cNvPr>
            <p:cNvSpPr/>
            <p:nvPr/>
          </p:nvSpPr>
          <p:spPr>
            <a:xfrm rot="5400000">
              <a:off x="1857152" y="37867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E64DC-BC68-E741-A783-4B444D8C3795}"/>
              </a:ext>
            </a:extLst>
          </p:cNvPr>
          <p:cNvGrpSpPr/>
          <p:nvPr/>
        </p:nvGrpSpPr>
        <p:grpSpPr>
          <a:xfrm flipH="1">
            <a:off x="6642963" y="937465"/>
            <a:ext cx="1067162" cy="1857600"/>
            <a:chOff x="3043179" y="1458947"/>
            <a:chExt cx="1552353" cy="2702167"/>
          </a:xfrm>
          <a:solidFill>
            <a:schemeClr val="tx1"/>
          </a:solidFill>
        </p:grpSpPr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84A1EC6-E0C8-6941-9E65-BAF5EC089371}"/>
                </a:ext>
              </a:extLst>
            </p:cNvPr>
            <p:cNvSpPr/>
            <p:nvPr/>
          </p:nvSpPr>
          <p:spPr>
            <a:xfrm rot="16200000">
              <a:off x="3012557" y="149210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6AF08867-1646-264D-90EB-D459CC351198}"/>
                </a:ext>
              </a:extLst>
            </p:cNvPr>
            <p:cNvSpPr/>
            <p:nvPr/>
          </p:nvSpPr>
          <p:spPr>
            <a:xfrm rot="5400000">
              <a:off x="3398873" y="194322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0A1C927-BA18-8C49-A395-7043D41BB31D}"/>
                </a:ext>
              </a:extLst>
            </p:cNvPr>
            <p:cNvSpPr/>
            <p:nvPr/>
          </p:nvSpPr>
          <p:spPr>
            <a:xfrm rot="16200000">
              <a:off x="3016101" y="239434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634E552D-DDCD-9947-B85F-ADD1EF400D7D}"/>
                </a:ext>
              </a:extLst>
            </p:cNvPr>
            <p:cNvSpPr/>
            <p:nvPr/>
          </p:nvSpPr>
          <p:spPr>
            <a:xfrm rot="5400000">
              <a:off x="3402417" y="284547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FE542D8-70BF-D24A-9EF7-FAFF8F070C95}"/>
                </a:ext>
              </a:extLst>
            </p:cNvPr>
            <p:cNvSpPr/>
            <p:nvPr/>
          </p:nvSpPr>
          <p:spPr>
            <a:xfrm rot="16200000">
              <a:off x="3037366" y="329659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6ABEE234-1230-0444-B503-AE82EAEA1863}"/>
                </a:ext>
              </a:extLst>
            </p:cNvPr>
            <p:cNvSpPr/>
            <p:nvPr/>
          </p:nvSpPr>
          <p:spPr>
            <a:xfrm rot="5400000">
              <a:off x="3423682" y="374772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A34012C-7988-B34A-B41E-73D7815F916E}"/>
                </a:ext>
              </a:extLst>
            </p:cNvPr>
            <p:cNvSpPr/>
            <p:nvPr/>
          </p:nvSpPr>
          <p:spPr>
            <a:xfrm rot="5400000">
              <a:off x="4157329" y="148956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42930E7-EFFD-2C4A-9A21-2E8CFF0D514A}"/>
                </a:ext>
              </a:extLst>
            </p:cNvPr>
            <p:cNvSpPr/>
            <p:nvPr/>
          </p:nvSpPr>
          <p:spPr>
            <a:xfrm rot="16200000">
              <a:off x="3774557" y="194069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34D744E-66A8-B045-A2C2-AB48F205780E}"/>
                </a:ext>
              </a:extLst>
            </p:cNvPr>
            <p:cNvSpPr/>
            <p:nvPr/>
          </p:nvSpPr>
          <p:spPr>
            <a:xfrm rot="5400000">
              <a:off x="4160873" y="239181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2ECB8D4-B329-8947-8305-CA6193F38BE7}"/>
                </a:ext>
              </a:extLst>
            </p:cNvPr>
            <p:cNvSpPr/>
            <p:nvPr/>
          </p:nvSpPr>
          <p:spPr>
            <a:xfrm rot="16200000">
              <a:off x="3795822" y="284294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9BA2DB-ABFB-7E4D-AED9-7DFBF4A187A8}"/>
                </a:ext>
              </a:extLst>
            </p:cNvPr>
            <p:cNvSpPr/>
            <p:nvPr/>
          </p:nvSpPr>
          <p:spPr>
            <a:xfrm rot="5400000">
              <a:off x="4182138" y="329406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EBAE3B5-56B3-BB43-A423-9FD898726C6F}"/>
                </a:ext>
              </a:extLst>
            </p:cNvPr>
            <p:cNvSpPr/>
            <p:nvPr/>
          </p:nvSpPr>
          <p:spPr>
            <a:xfrm rot="16200000">
              <a:off x="3799366" y="374518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B829B-645C-3D46-82DB-9C2CFFB9D125}"/>
              </a:ext>
            </a:extLst>
          </p:cNvPr>
          <p:cNvGrpSpPr/>
          <p:nvPr/>
        </p:nvGrpSpPr>
        <p:grpSpPr>
          <a:xfrm flipH="1">
            <a:off x="1461361" y="4177718"/>
            <a:ext cx="2645978" cy="1865604"/>
            <a:chOff x="5835998" y="1870072"/>
            <a:chExt cx="3848985" cy="2713812"/>
          </a:xfrm>
          <a:solidFill>
            <a:schemeClr val="tx1"/>
          </a:solidFill>
        </p:grpSpPr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BC25AE7-D991-3142-B1FE-02AC5204CF23}"/>
                </a:ext>
              </a:extLst>
            </p:cNvPr>
            <p:cNvSpPr/>
            <p:nvPr/>
          </p:nvSpPr>
          <p:spPr>
            <a:xfrm rot="5400000">
              <a:off x="6188148" y="191487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B86F4B02-C7F1-CB4F-8CC4-02CFEA2918F0}"/>
                </a:ext>
              </a:extLst>
            </p:cNvPr>
            <p:cNvSpPr/>
            <p:nvPr/>
          </p:nvSpPr>
          <p:spPr>
            <a:xfrm rot="16200000">
              <a:off x="5805376" y="23659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839EAB62-1D03-C64B-8535-C50E3649DB02}"/>
                </a:ext>
              </a:extLst>
            </p:cNvPr>
            <p:cNvSpPr/>
            <p:nvPr/>
          </p:nvSpPr>
          <p:spPr>
            <a:xfrm rot="5400000">
              <a:off x="6191692" y="28171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386EE2AD-6CE4-C148-9309-B491BF9EB207}"/>
                </a:ext>
              </a:extLst>
            </p:cNvPr>
            <p:cNvSpPr/>
            <p:nvPr/>
          </p:nvSpPr>
          <p:spPr>
            <a:xfrm rot="16200000">
              <a:off x="5826641" y="32682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51A7ACD-9734-B648-BA57-0F6A94E4EBE3}"/>
                </a:ext>
              </a:extLst>
            </p:cNvPr>
            <p:cNvSpPr/>
            <p:nvPr/>
          </p:nvSpPr>
          <p:spPr>
            <a:xfrm rot="5400000">
              <a:off x="6212957" y="37193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F24ED90-59F2-E04C-8480-7F81722BB1D9}"/>
                </a:ext>
              </a:extLst>
            </p:cNvPr>
            <p:cNvSpPr/>
            <p:nvPr/>
          </p:nvSpPr>
          <p:spPr>
            <a:xfrm rot="16200000">
              <a:off x="5830185" y="41704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95E4B68-56D8-4348-851A-A97E176C3FF6}"/>
                </a:ext>
              </a:extLst>
            </p:cNvPr>
            <p:cNvSpPr/>
            <p:nvPr/>
          </p:nvSpPr>
          <p:spPr>
            <a:xfrm rot="16200000">
              <a:off x="6563832" y="191233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80B2693-0722-AD4F-ADF6-BF2119883A52}"/>
                </a:ext>
              </a:extLst>
            </p:cNvPr>
            <p:cNvSpPr/>
            <p:nvPr/>
          </p:nvSpPr>
          <p:spPr>
            <a:xfrm rot="5400000">
              <a:off x="6950148" y="236346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24409C1E-5AE7-B447-9304-13F0C5F609C4}"/>
                </a:ext>
              </a:extLst>
            </p:cNvPr>
            <p:cNvSpPr/>
            <p:nvPr/>
          </p:nvSpPr>
          <p:spPr>
            <a:xfrm rot="16200000">
              <a:off x="6585097" y="281458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C52CE3BC-7F10-8647-AC2D-E32D61E2F178}"/>
                </a:ext>
              </a:extLst>
            </p:cNvPr>
            <p:cNvSpPr/>
            <p:nvPr/>
          </p:nvSpPr>
          <p:spPr>
            <a:xfrm rot="5400000">
              <a:off x="6971413" y="326571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B7EE3A3D-D052-3A44-A5DA-A06A329B345C}"/>
                </a:ext>
              </a:extLst>
            </p:cNvPr>
            <p:cNvSpPr/>
            <p:nvPr/>
          </p:nvSpPr>
          <p:spPr>
            <a:xfrm rot="16200000">
              <a:off x="6588641" y="371683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7AF036E-2D91-6E4C-B121-EC2529811965}"/>
                </a:ext>
              </a:extLst>
            </p:cNvPr>
            <p:cNvSpPr/>
            <p:nvPr/>
          </p:nvSpPr>
          <p:spPr>
            <a:xfrm rot="5400000">
              <a:off x="6974957" y="416796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2909754C-9375-A143-BF38-32D7FBADB6B3}"/>
                </a:ext>
              </a:extLst>
            </p:cNvPr>
            <p:cNvSpPr/>
            <p:nvPr/>
          </p:nvSpPr>
          <p:spPr>
            <a:xfrm rot="5400000">
              <a:off x="7722781" y="190778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2FBB29C6-2A30-3147-A958-B30968409F53}"/>
                </a:ext>
              </a:extLst>
            </p:cNvPr>
            <p:cNvSpPr/>
            <p:nvPr/>
          </p:nvSpPr>
          <p:spPr>
            <a:xfrm rot="16200000">
              <a:off x="7340009" y="235890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1664E230-D916-AD45-92E3-1880CE45C5C3}"/>
                </a:ext>
              </a:extLst>
            </p:cNvPr>
            <p:cNvSpPr/>
            <p:nvPr/>
          </p:nvSpPr>
          <p:spPr>
            <a:xfrm rot="5400000">
              <a:off x="7726325" y="281003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F1FA10C-457F-9447-A126-2D2F546FDD60}"/>
                </a:ext>
              </a:extLst>
            </p:cNvPr>
            <p:cNvSpPr/>
            <p:nvPr/>
          </p:nvSpPr>
          <p:spPr>
            <a:xfrm rot="16200000">
              <a:off x="7361274" y="326115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404B1481-448F-714A-87F1-811D9D121982}"/>
                </a:ext>
              </a:extLst>
            </p:cNvPr>
            <p:cNvSpPr/>
            <p:nvPr/>
          </p:nvSpPr>
          <p:spPr>
            <a:xfrm rot="5400000">
              <a:off x="7747590" y="371227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F025052-B40A-524F-812F-C61A49D01836}"/>
                </a:ext>
              </a:extLst>
            </p:cNvPr>
            <p:cNvSpPr/>
            <p:nvPr/>
          </p:nvSpPr>
          <p:spPr>
            <a:xfrm rot="16200000">
              <a:off x="7364818" y="416340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23180E3A-E241-1D47-8497-C3FF7DA63740}"/>
                </a:ext>
              </a:extLst>
            </p:cNvPr>
            <p:cNvSpPr/>
            <p:nvPr/>
          </p:nvSpPr>
          <p:spPr>
            <a:xfrm rot="16200000">
              <a:off x="8098465" y="1905251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4CF4042D-A4B5-F14C-8BA1-F53AAD06AE77}"/>
                </a:ext>
              </a:extLst>
            </p:cNvPr>
            <p:cNvSpPr/>
            <p:nvPr/>
          </p:nvSpPr>
          <p:spPr>
            <a:xfrm rot="5400000">
              <a:off x="8484781" y="2356375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C8355A01-E7C9-D847-8A46-6AB5CBAE1D7A}"/>
                </a:ext>
              </a:extLst>
            </p:cNvPr>
            <p:cNvSpPr/>
            <p:nvPr/>
          </p:nvSpPr>
          <p:spPr>
            <a:xfrm rot="16200000">
              <a:off x="8119730" y="2807499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C98EF9DB-3F76-8847-9F93-0BF84B69C1A5}"/>
                </a:ext>
              </a:extLst>
            </p:cNvPr>
            <p:cNvSpPr/>
            <p:nvPr/>
          </p:nvSpPr>
          <p:spPr>
            <a:xfrm rot="5400000">
              <a:off x="8506046" y="3258623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205C81B7-8339-E94E-89AA-8C2FBE0EB42F}"/>
                </a:ext>
              </a:extLst>
            </p:cNvPr>
            <p:cNvSpPr/>
            <p:nvPr/>
          </p:nvSpPr>
          <p:spPr>
            <a:xfrm rot="16200000">
              <a:off x="8123274" y="3709747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7C05A645-099C-BD4C-A5AA-34CED26A4437}"/>
                </a:ext>
              </a:extLst>
            </p:cNvPr>
            <p:cNvSpPr/>
            <p:nvPr/>
          </p:nvSpPr>
          <p:spPr>
            <a:xfrm rot="5400000">
              <a:off x="8509590" y="416087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025753F8-3071-7648-806A-897BC7AAA362}"/>
                </a:ext>
              </a:extLst>
            </p:cNvPr>
            <p:cNvSpPr/>
            <p:nvPr/>
          </p:nvSpPr>
          <p:spPr>
            <a:xfrm rot="5400000">
              <a:off x="9246780" y="190069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58A0CAB2-98F1-704C-975D-7CB0E9D79066}"/>
                </a:ext>
              </a:extLst>
            </p:cNvPr>
            <p:cNvSpPr/>
            <p:nvPr/>
          </p:nvSpPr>
          <p:spPr>
            <a:xfrm rot="16200000">
              <a:off x="8864008" y="2351818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55748523-AA9D-4A43-AAF3-312CD849BF81}"/>
                </a:ext>
              </a:extLst>
            </p:cNvPr>
            <p:cNvSpPr/>
            <p:nvPr/>
          </p:nvSpPr>
          <p:spPr>
            <a:xfrm rot="5400000">
              <a:off x="9250324" y="2802942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F16B7B9C-8F5B-C540-A67B-884A5FFCF193}"/>
                </a:ext>
              </a:extLst>
            </p:cNvPr>
            <p:cNvSpPr/>
            <p:nvPr/>
          </p:nvSpPr>
          <p:spPr>
            <a:xfrm rot="16200000">
              <a:off x="8885273" y="3254066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A0F25277-F67A-4A47-B497-74A91A742DF5}"/>
                </a:ext>
              </a:extLst>
            </p:cNvPr>
            <p:cNvSpPr/>
            <p:nvPr/>
          </p:nvSpPr>
          <p:spPr>
            <a:xfrm rot="5400000">
              <a:off x="9271589" y="3705190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9ECBC5FE-0D3A-E441-9607-B42557DB2A10}"/>
                </a:ext>
              </a:extLst>
            </p:cNvPr>
            <p:cNvSpPr/>
            <p:nvPr/>
          </p:nvSpPr>
          <p:spPr>
            <a:xfrm rot="16200000">
              <a:off x="8888817" y="4156314"/>
              <a:ext cx="444016" cy="38277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7" name="Triangle 86">
            <a:extLst>
              <a:ext uri="{FF2B5EF4-FFF2-40B4-BE49-F238E27FC236}">
                <a16:creationId xmlns:a16="http://schemas.microsoft.com/office/drawing/2014/main" id="{BCDAFCFB-3F0A-5A41-A7A8-3CAA644FCD45}"/>
              </a:ext>
            </a:extLst>
          </p:cNvPr>
          <p:cNvSpPr/>
          <p:nvPr/>
        </p:nvSpPr>
        <p:spPr>
          <a:xfrm rot="16200000" flipH="1">
            <a:off x="1223452" y="1068360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8F8EAD2D-FFCA-6E43-9C43-22899B52869D}"/>
              </a:ext>
            </a:extLst>
          </p:cNvPr>
          <p:cNvSpPr/>
          <p:nvPr/>
        </p:nvSpPr>
        <p:spPr>
          <a:xfrm rot="16200000" flipH="1">
            <a:off x="1221016" y="1688609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956E3B0E-D2EF-C943-992C-88C99F1A0527}"/>
              </a:ext>
            </a:extLst>
          </p:cNvPr>
          <p:cNvSpPr/>
          <p:nvPr/>
        </p:nvSpPr>
        <p:spPr>
          <a:xfrm rot="16200000" flipH="1">
            <a:off x="1206397" y="2308858"/>
            <a:ext cx="305238" cy="2631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1DCB9-1DA1-D54C-A27F-F56859CBC02F}"/>
              </a:ext>
            </a:extLst>
          </p:cNvPr>
          <p:cNvGrpSpPr/>
          <p:nvPr/>
        </p:nvGrpSpPr>
        <p:grpSpPr>
          <a:xfrm rot="10800000">
            <a:off x="1780341" y="1323756"/>
            <a:ext cx="280191" cy="1545737"/>
            <a:chOff x="2224471" y="2858410"/>
            <a:chExt cx="280191" cy="1545737"/>
          </a:xfrm>
          <a:solidFill>
            <a:schemeClr val="tx1"/>
          </a:solidFill>
        </p:grpSpPr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34FBD4A-9DE9-554E-93D9-4C150B4C9259}"/>
                </a:ext>
              </a:extLst>
            </p:cNvPr>
            <p:cNvSpPr/>
            <p:nvPr/>
          </p:nvSpPr>
          <p:spPr>
            <a:xfrm rot="16200000" flipH="1">
              <a:off x="2220475" y="2879461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3ECB7D3-5F1D-0E46-BECA-3BEABA60C612}"/>
                </a:ext>
              </a:extLst>
            </p:cNvPr>
            <p:cNvSpPr/>
            <p:nvPr/>
          </p:nvSpPr>
          <p:spPr>
            <a:xfrm rot="16200000" flipH="1">
              <a:off x="2205856" y="349971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E7C8C3F-3F43-C644-B609-F262785D0E8C}"/>
                </a:ext>
              </a:extLst>
            </p:cNvPr>
            <p:cNvSpPr/>
            <p:nvPr/>
          </p:nvSpPr>
          <p:spPr>
            <a:xfrm rot="16200000" flipH="1">
              <a:off x="2203420" y="4119960"/>
              <a:ext cx="305238" cy="263136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87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0</TotalTime>
  <Words>23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</cp:revision>
  <cp:lastPrinted>2020-01-17T19:33:52Z</cp:lastPrinted>
  <dcterms:created xsi:type="dcterms:W3CDTF">2019-12-06T02:24:42Z</dcterms:created>
  <dcterms:modified xsi:type="dcterms:W3CDTF">2021-07-13T17:53:40Z</dcterms:modified>
</cp:coreProperties>
</file>