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3242930" y="367061"/>
            <a:ext cx="355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World Map (Equirectangular)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775F8-6839-E140-A581-A818474BF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3" y="956934"/>
            <a:ext cx="9155943" cy="50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1616148" y="303266"/>
            <a:ext cx="683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⠠⠸⠺⠀⠠⠍⠁⠏ "&lt;⠠⠑⠟⠥⠊⠗⠑⠉⠞⠁⠝⠛⠥⠇⠜"&gt;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775F8-6839-E140-A581-A818474BF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3" y="956934"/>
            <a:ext cx="9155943" cy="50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775F8-6839-E140-A581-A818474BF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3" y="956934"/>
            <a:ext cx="9155943" cy="50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9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269</TotalTime>
  <Words>12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31</cp:revision>
  <cp:lastPrinted>2020-01-17T19:28:42Z</cp:lastPrinted>
  <dcterms:created xsi:type="dcterms:W3CDTF">2019-12-06T02:24:42Z</dcterms:created>
  <dcterms:modified xsi:type="dcterms:W3CDTF">2021-07-12T12:51:16Z</dcterms:modified>
</cp:coreProperties>
</file>