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2862996" y="32897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Hotspot Track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D1FA2ADD-DFCB-BF46-A5B0-B48FC88EA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143969" y="1531092"/>
            <a:ext cx="7880837" cy="52205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D19125-9BC3-D343-B3BD-44545A6E076E}"/>
              </a:ext>
            </a:extLst>
          </p:cNvPr>
          <p:cNvCxnSpPr>
            <a:cxnSpLocks/>
          </p:cNvCxnSpPr>
          <p:nvPr/>
        </p:nvCxnSpPr>
        <p:spPr>
          <a:xfrm flipV="1">
            <a:off x="1275901" y="4359353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474EC6-1E95-BE4E-9FBE-68872C63C4AC}"/>
              </a:ext>
            </a:extLst>
          </p:cNvPr>
          <p:cNvCxnSpPr>
            <a:cxnSpLocks/>
          </p:cNvCxnSpPr>
          <p:nvPr/>
        </p:nvCxnSpPr>
        <p:spPr>
          <a:xfrm flipV="1">
            <a:off x="3661138" y="4150246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02593B-C79A-1F4B-8460-C3880D7D76C2}"/>
              </a:ext>
            </a:extLst>
          </p:cNvPr>
          <p:cNvCxnSpPr>
            <a:cxnSpLocks/>
          </p:cNvCxnSpPr>
          <p:nvPr/>
        </p:nvCxnSpPr>
        <p:spPr>
          <a:xfrm flipV="1">
            <a:off x="6468133" y="3916330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>
            <a:extLst>
              <a:ext uri="{FF2B5EF4-FFF2-40B4-BE49-F238E27FC236}">
                <a16:creationId xmlns:a16="http://schemas.microsoft.com/office/drawing/2014/main" id="{77429824-A20A-3F44-BC75-81DF642829CC}"/>
              </a:ext>
            </a:extLst>
          </p:cNvPr>
          <p:cNvSpPr/>
          <p:nvPr/>
        </p:nvSpPr>
        <p:spPr>
          <a:xfrm>
            <a:off x="552893" y="3083446"/>
            <a:ext cx="7134448" cy="818707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2A5113-0D73-7E4D-9B25-D23B1841E93F}"/>
              </a:ext>
            </a:extLst>
          </p:cNvPr>
          <p:cNvSpPr/>
          <p:nvPr/>
        </p:nvSpPr>
        <p:spPr>
          <a:xfrm>
            <a:off x="5528930" y="1573619"/>
            <a:ext cx="2073349" cy="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049DD9-C767-BA48-AA08-FB6ECA225CE2}"/>
              </a:ext>
            </a:extLst>
          </p:cNvPr>
          <p:cNvCxnSpPr>
            <a:cxnSpLocks/>
          </p:cNvCxnSpPr>
          <p:nvPr/>
        </p:nvCxnSpPr>
        <p:spPr>
          <a:xfrm flipV="1">
            <a:off x="1584251" y="2200940"/>
            <a:ext cx="0" cy="46783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1AF66E4-882B-7643-9710-F6A4F004A660}"/>
              </a:ext>
            </a:extLst>
          </p:cNvPr>
          <p:cNvCxnSpPr>
            <a:cxnSpLocks/>
          </p:cNvCxnSpPr>
          <p:nvPr/>
        </p:nvCxnSpPr>
        <p:spPr>
          <a:xfrm flipV="1">
            <a:off x="3703674" y="1690577"/>
            <a:ext cx="124047" cy="1045537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127827-F3A7-A34E-ACFB-0C29D25E227A}"/>
              </a:ext>
            </a:extLst>
          </p:cNvPr>
          <p:cNvCxnSpPr>
            <a:cxnSpLocks/>
          </p:cNvCxnSpPr>
          <p:nvPr/>
        </p:nvCxnSpPr>
        <p:spPr>
          <a:xfrm flipV="1">
            <a:off x="5769934" y="2009553"/>
            <a:ext cx="88606" cy="51745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542E80-532F-9B42-8D61-C1291516F753}"/>
              </a:ext>
            </a:extLst>
          </p:cNvPr>
          <p:cNvSpPr txBox="1"/>
          <p:nvPr/>
        </p:nvSpPr>
        <p:spPr>
          <a:xfrm>
            <a:off x="499731" y="1541730"/>
            <a:ext cx="212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seamount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(extinct volcano #1)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7B6BE-4F16-904F-A65B-84BB264673FB}"/>
              </a:ext>
            </a:extLst>
          </p:cNvPr>
          <p:cNvSpPr txBox="1"/>
          <p:nvPr/>
        </p:nvSpPr>
        <p:spPr>
          <a:xfrm>
            <a:off x="2849526" y="1034912"/>
            <a:ext cx="208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atoll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(extinct volcano #2)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C82AA0-4224-0049-B3C5-C9E780E02CC8}"/>
              </a:ext>
            </a:extLst>
          </p:cNvPr>
          <p:cNvSpPr txBox="1"/>
          <p:nvPr/>
        </p:nvSpPr>
        <p:spPr>
          <a:xfrm>
            <a:off x="991994" y="4816557"/>
            <a:ext cx="281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6C6CB5-2F3B-7B44-B17D-512F1696A20B}"/>
              </a:ext>
            </a:extLst>
          </p:cNvPr>
          <p:cNvSpPr txBox="1"/>
          <p:nvPr/>
        </p:nvSpPr>
        <p:spPr>
          <a:xfrm>
            <a:off x="1888675" y="5915257"/>
            <a:ext cx="281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1B869-0744-3A48-91E7-D1E7D38671EA}"/>
              </a:ext>
            </a:extLst>
          </p:cNvPr>
          <p:cNvSpPr txBox="1"/>
          <p:nvPr/>
        </p:nvSpPr>
        <p:spPr>
          <a:xfrm>
            <a:off x="5390330" y="1559450"/>
            <a:ext cx="197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active volcano (#3)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D6EBB4-5BFC-2646-93CA-1006B622E962}"/>
              </a:ext>
            </a:extLst>
          </p:cNvPr>
          <p:cNvSpPr txBox="1"/>
          <p:nvPr/>
        </p:nvSpPr>
        <p:spPr>
          <a:xfrm>
            <a:off x="7736585" y="2970037"/>
            <a:ext cx="104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1A6238-A681-5540-B993-7B029CFD9151}"/>
              </a:ext>
            </a:extLst>
          </p:cNvPr>
          <p:cNvSpPr txBox="1"/>
          <p:nvPr/>
        </p:nvSpPr>
        <p:spPr>
          <a:xfrm>
            <a:off x="5918413" y="5713237"/>
            <a:ext cx="124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mantle plume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38988-0126-DB40-A325-488A6C1F9320}"/>
              </a:ext>
            </a:extLst>
          </p:cNvPr>
          <p:cNvSpPr/>
          <p:nvPr/>
        </p:nvSpPr>
        <p:spPr>
          <a:xfrm>
            <a:off x="4178597" y="6582813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4.17 (b)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6EFF3D-9EB8-FC4C-B0EF-56BE77175574}"/>
              </a:ext>
            </a:extLst>
          </p:cNvPr>
          <p:cNvGrpSpPr/>
          <p:nvPr/>
        </p:nvGrpSpPr>
        <p:grpSpPr>
          <a:xfrm>
            <a:off x="493900" y="3019646"/>
            <a:ext cx="7233806" cy="1201480"/>
            <a:chOff x="493900" y="3019646"/>
            <a:chExt cx="7233806" cy="1201480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6242EC77-9DAD-D649-85D4-C24C2DEBDE44}"/>
                </a:ext>
              </a:extLst>
            </p:cNvPr>
            <p:cNvSpPr/>
            <p:nvPr/>
          </p:nvSpPr>
          <p:spPr>
            <a:xfrm rot="10525432">
              <a:off x="493900" y="3316100"/>
              <a:ext cx="7233806" cy="609776"/>
            </a:xfrm>
            <a:prstGeom prst="parallelogram">
              <a:avLst>
                <a:gd name="adj" fmla="val 9124"/>
              </a:avLst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085CD2-965B-6C4F-9F59-110E072EDF6A}"/>
                </a:ext>
              </a:extLst>
            </p:cNvPr>
            <p:cNvCxnSpPr/>
            <p:nvPr/>
          </p:nvCxnSpPr>
          <p:spPr>
            <a:xfrm>
              <a:off x="659219" y="3593805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3B872B-D313-B945-8D73-E35BB983B98E}"/>
                </a:ext>
              </a:extLst>
            </p:cNvPr>
            <p:cNvCxnSpPr/>
            <p:nvPr/>
          </p:nvCxnSpPr>
          <p:spPr>
            <a:xfrm>
              <a:off x="903768" y="35654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9CF99E9-805F-EF46-9B9A-2A65B3D37209}"/>
                </a:ext>
              </a:extLst>
            </p:cNvPr>
            <p:cNvCxnSpPr/>
            <p:nvPr/>
          </p:nvCxnSpPr>
          <p:spPr>
            <a:xfrm>
              <a:off x="1148317" y="354773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B03258-E2E1-0445-A372-61CA508422F2}"/>
                </a:ext>
              </a:extLst>
            </p:cNvPr>
            <p:cNvCxnSpPr/>
            <p:nvPr/>
          </p:nvCxnSpPr>
          <p:spPr>
            <a:xfrm>
              <a:off x="1392866" y="353355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D32622-F128-E449-9EBE-D75F3D39D2C1}"/>
                </a:ext>
              </a:extLst>
            </p:cNvPr>
            <p:cNvCxnSpPr/>
            <p:nvPr/>
          </p:nvCxnSpPr>
          <p:spPr>
            <a:xfrm>
              <a:off x="1637415" y="35052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1CA9A6-CA68-964C-9A2B-5C86188897E3}"/>
                </a:ext>
              </a:extLst>
            </p:cNvPr>
            <p:cNvCxnSpPr/>
            <p:nvPr/>
          </p:nvCxnSpPr>
          <p:spPr>
            <a:xfrm>
              <a:off x="1881964" y="3487479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CB756C-862F-3D46-926D-819FB1F5FB84}"/>
                </a:ext>
              </a:extLst>
            </p:cNvPr>
            <p:cNvCxnSpPr>
              <a:cxnSpLocks/>
            </p:cNvCxnSpPr>
            <p:nvPr/>
          </p:nvCxnSpPr>
          <p:spPr>
            <a:xfrm>
              <a:off x="2126513" y="3491024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20BAB8-DD40-B04F-8149-B1BA4E6E8655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62" y="3462670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381D1F-CCA7-D04D-B21B-564292F88082}"/>
                </a:ext>
              </a:extLst>
            </p:cNvPr>
            <p:cNvCxnSpPr>
              <a:cxnSpLocks/>
            </p:cNvCxnSpPr>
            <p:nvPr/>
          </p:nvCxnSpPr>
          <p:spPr>
            <a:xfrm>
              <a:off x="2615611" y="3444949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EFC3E0-A8AC-9E4F-80D8-889A96DC0C45}"/>
                </a:ext>
              </a:extLst>
            </p:cNvPr>
            <p:cNvCxnSpPr>
              <a:cxnSpLocks/>
            </p:cNvCxnSpPr>
            <p:nvPr/>
          </p:nvCxnSpPr>
          <p:spPr>
            <a:xfrm>
              <a:off x="2860160" y="3430773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4A56F9-B2B6-6644-A6F5-757C5EEE62D0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09" y="3402419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597B9A-A51D-F543-9A36-27E6A779F9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8" y="3384698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17ED2A-DEEF-A445-8860-18AEBFAD013E}"/>
                </a:ext>
              </a:extLst>
            </p:cNvPr>
            <p:cNvCxnSpPr/>
            <p:nvPr/>
          </p:nvCxnSpPr>
          <p:spPr>
            <a:xfrm>
              <a:off x="3593807" y="3342168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6D6A4C-9569-7C4B-A374-4F5B7FF7BDFA}"/>
                </a:ext>
              </a:extLst>
            </p:cNvPr>
            <p:cNvCxnSpPr/>
            <p:nvPr/>
          </p:nvCxnSpPr>
          <p:spPr>
            <a:xfrm>
              <a:off x="3838356" y="331381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6ED429-325C-AA49-AD26-609C3259D0A9}"/>
                </a:ext>
              </a:extLst>
            </p:cNvPr>
            <p:cNvCxnSpPr/>
            <p:nvPr/>
          </p:nvCxnSpPr>
          <p:spPr>
            <a:xfrm>
              <a:off x="4082905" y="329609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EEE85F-3A0C-BD44-AC45-FA61F3F8C316}"/>
                </a:ext>
              </a:extLst>
            </p:cNvPr>
            <p:cNvCxnSpPr/>
            <p:nvPr/>
          </p:nvCxnSpPr>
          <p:spPr>
            <a:xfrm>
              <a:off x="4327454" y="328191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1481D-7194-0D4E-94D9-0A946BA5E393}"/>
                </a:ext>
              </a:extLst>
            </p:cNvPr>
            <p:cNvCxnSpPr/>
            <p:nvPr/>
          </p:nvCxnSpPr>
          <p:spPr>
            <a:xfrm>
              <a:off x="4572003" y="325356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05BFA0-B291-3749-AD15-8D35872CF14E}"/>
                </a:ext>
              </a:extLst>
            </p:cNvPr>
            <p:cNvCxnSpPr/>
            <p:nvPr/>
          </p:nvCxnSpPr>
          <p:spPr>
            <a:xfrm>
              <a:off x="4816552" y="3235842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392F02-A542-B248-B09C-AB6AD680B817}"/>
                </a:ext>
              </a:extLst>
            </p:cNvPr>
            <p:cNvCxnSpPr>
              <a:cxnSpLocks/>
            </p:cNvCxnSpPr>
            <p:nvPr/>
          </p:nvCxnSpPr>
          <p:spPr>
            <a:xfrm>
              <a:off x="5061101" y="3239387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849680-A294-6745-86B1-9388844ACDF0}"/>
                </a:ext>
              </a:extLst>
            </p:cNvPr>
            <p:cNvCxnSpPr>
              <a:cxnSpLocks/>
            </p:cNvCxnSpPr>
            <p:nvPr/>
          </p:nvCxnSpPr>
          <p:spPr>
            <a:xfrm>
              <a:off x="5305650" y="3211033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B0301E-5A45-4647-B9E0-E900A0308E6F}"/>
                </a:ext>
              </a:extLst>
            </p:cNvPr>
            <p:cNvCxnSpPr>
              <a:cxnSpLocks/>
            </p:cNvCxnSpPr>
            <p:nvPr/>
          </p:nvCxnSpPr>
          <p:spPr>
            <a:xfrm>
              <a:off x="5550199" y="3193312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0EAD5-7533-D248-8F99-18A35D996BE3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48" y="3179136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C14EAB-AEF4-D349-99DA-0B56A566947B}"/>
                </a:ext>
              </a:extLst>
            </p:cNvPr>
            <p:cNvCxnSpPr>
              <a:cxnSpLocks/>
            </p:cNvCxnSpPr>
            <p:nvPr/>
          </p:nvCxnSpPr>
          <p:spPr>
            <a:xfrm>
              <a:off x="6039297" y="3150782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019B57-284E-C94E-8ED9-ACF24E2DF24F}"/>
                </a:ext>
              </a:extLst>
            </p:cNvPr>
            <p:cNvCxnSpPr>
              <a:cxnSpLocks/>
            </p:cNvCxnSpPr>
            <p:nvPr/>
          </p:nvCxnSpPr>
          <p:spPr>
            <a:xfrm>
              <a:off x="6283846" y="3133061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5BF8F6-1848-4149-A099-738F1DB2A6F0}"/>
                </a:ext>
              </a:extLst>
            </p:cNvPr>
            <p:cNvCxnSpPr/>
            <p:nvPr/>
          </p:nvCxnSpPr>
          <p:spPr>
            <a:xfrm>
              <a:off x="6528395" y="31082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D582F7-CD13-E349-9038-442D673C26BF}"/>
                </a:ext>
              </a:extLst>
            </p:cNvPr>
            <p:cNvCxnSpPr/>
            <p:nvPr/>
          </p:nvCxnSpPr>
          <p:spPr>
            <a:xfrm>
              <a:off x="6772944" y="307989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988DAE-EEE2-114C-A7B0-E4C015D29D4C}"/>
                </a:ext>
              </a:extLst>
            </p:cNvPr>
            <p:cNvCxnSpPr/>
            <p:nvPr/>
          </p:nvCxnSpPr>
          <p:spPr>
            <a:xfrm>
              <a:off x="7017493" y="306217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B8D598A-E99E-2E43-A488-34717CBBBB5C}"/>
                </a:ext>
              </a:extLst>
            </p:cNvPr>
            <p:cNvCxnSpPr/>
            <p:nvPr/>
          </p:nvCxnSpPr>
          <p:spPr>
            <a:xfrm>
              <a:off x="7262042" y="30480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30AD9D-ADF8-A54A-A332-6EAF71755430}"/>
                </a:ext>
              </a:extLst>
            </p:cNvPr>
            <p:cNvCxnSpPr/>
            <p:nvPr/>
          </p:nvCxnSpPr>
          <p:spPr>
            <a:xfrm>
              <a:off x="7506586" y="301964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C2829C8A-F0F8-8945-BCE5-8AE82FF23B6C}"/>
              </a:ext>
            </a:extLst>
          </p:cNvPr>
          <p:cNvSpPr/>
          <p:nvPr/>
        </p:nvSpPr>
        <p:spPr>
          <a:xfrm>
            <a:off x="5603354" y="3370526"/>
            <a:ext cx="162383" cy="255175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2AE9327-0A12-8049-A3EE-A4361AE90CB8}"/>
              </a:ext>
            </a:extLst>
          </p:cNvPr>
          <p:cNvSpPr/>
          <p:nvPr/>
        </p:nvSpPr>
        <p:spPr>
          <a:xfrm>
            <a:off x="4540102" y="2073349"/>
            <a:ext cx="1063680" cy="480817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20457" y="180118"/>
            <a:ext cx="6124352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⠠⠓⠕⠞⠎⠏⠕⠞⠀⠠⠞⠗⠁⠉⠅</a:t>
            </a:r>
          </a:p>
        </p:txBody>
      </p: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9E756CF-4EF8-6245-B231-38F45BCA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143969" y="1531092"/>
            <a:ext cx="7880837" cy="522058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A5484F3-3A85-7347-A79D-9D9AC4296882}"/>
              </a:ext>
            </a:extLst>
          </p:cNvPr>
          <p:cNvSpPr txBox="1"/>
          <p:nvPr/>
        </p:nvSpPr>
        <p:spPr>
          <a:xfrm>
            <a:off x="67217" y="1391171"/>
            <a:ext cx="362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⠎⠂⠍⠨⠞⠀⠐⠣ext9ct</a:t>
            </a:r>
          </a:p>
          <a:p>
            <a:r>
              <a:rPr lang="en-US" sz="2400" dirty="0">
                <a:latin typeface="Swell Braille" pitchFamily="49"/>
              </a:rPr>
              <a:t>⠧⠕⠇⠉⠁⠝⠕⠀⠼⠁⠐⠜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859A2-DE83-CD43-87E7-341237CF1763}"/>
              </a:ext>
            </a:extLst>
          </p:cNvPr>
          <p:cNvSpPr txBox="1"/>
          <p:nvPr/>
        </p:nvSpPr>
        <p:spPr>
          <a:xfrm>
            <a:off x="3342629" y="747829"/>
            <a:ext cx="367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⠁⠞⠕⠇⠇ ext9ct</a:t>
            </a:r>
          </a:p>
          <a:p>
            <a:r>
              <a:rPr lang="en-US" sz="2400" dirty="0">
                <a:latin typeface="Swell Braille" pitchFamily="49"/>
              </a:rPr>
              <a:t>⠐⠣⠧⠕⠇⠉⠁⠝⠕⠀⠼⠃⠐⠜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764BF2-E51E-6842-8CC0-F9F2FD4FF227}"/>
              </a:ext>
            </a:extLst>
          </p:cNvPr>
          <p:cNvSpPr txBox="1"/>
          <p:nvPr/>
        </p:nvSpPr>
        <p:spPr>
          <a:xfrm>
            <a:off x="6180664" y="5681339"/>
            <a:ext cx="161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</a:rPr>
              <a:t>⠍⠁⠝⠞⠇e</a:t>
            </a:r>
          </a:p>
          <a:p>
            <a:pPr algn="ctr"/>
            <a:r>
              <a:rPr lang="en-US" sz="2400" dirty="0">
                <a:latin typeface="Swell Braille" pitchFamily="49"/>
              </a:rPr>
              <a:t>⠏⠇⠥⠍⠑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52AC22-2BF3-D34E-8632-4FB2A4DBD6B8}"/>
              </a:ext>
            </a:extLst>
          </p:cNvPr>
          <p:cNvCxnSpPr>
            <a:cxnSpLocks/>
          </p:cNvCxnSpPr>
          <p:nvPr/>
        </p:nvCxnSpPr>
        <p:spPr>
          <a:xfrm flipV="1">
            <a:off x="1275901" y="4359353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4F4160-80D5-AB4F-B402-5BCCD4218768}"/>
              </a:ext>
            </a:extLst>
          </p:cNvPr>
          <p:cNvCxnSpPr>
            <a:cxnSpLocks/>
          </p:cNvCxnSpPr>
          <p:nvPr/>
        </p:nvCxnSpPr>
        <p:spPr>
          <a:xfrm flipV="1">
            <a:off x="3661138" y="4150246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A76004-CC91-3D4D-B806-0AE8C8ADD0AE}"/>
              </a:ext>
            </a:extLst>
          </p:cNvPr>
          <p:cNvCxnSpPr>
            <a:cxnSpLocks/>
          </p:cNvCxnSpPr>
          <p:nvPr/>
        </p:nvCxnSpPr>
        <p:spPr>
          <a:xfrm flipV="1">
            <a:off x="6468133" y="3916330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9815CA97-A41E-6548-8B42-DCADC55AEB08}"/>
              </a:ext>
            </a:extLst>
          </p:cNvPr>
          <p:cNvSpPr/>
          <p:nvPr/>
        </p:nvSpPr>
        <p:spPr>
          <a:xfrm>
            <a:off x="531628" y="3083446"/>
            <a:ext cx="7145079" cy="818707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F66B3D-5F12-D740-A19D-586DB03CF270}"/>
              </a:ext>
            </a:extLst>
          </p:cNvPr>
          <p:cNvSpPr txBox="1"/>
          <p:nvPr/>
        </p:nvSpPr>
        <p:spPr>
          <a:xfrm>
            <a:off x="7662157" y="2916872"/>
            <a:ext cx="28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</a:t>
            </a:r>
          </a:p>
          <a:p>
            <a:r>
              <a:rPr lang="en-US" sz="2400">
                <a:latin typeface="Swell Braille" pitchFamily="49"/>
              </a:rPr>
              <a:t>⠉⠗⠥⠌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AFD44-AA50-3141-BB8F-90206CFF8039}"/>
              </a:ext>
            </a:extLst>
          </p:cNvPr>
          <p:cNvSpPr/>
          <p:nvPr/>
        </p:nvSpPr>
        <p:spPr>
          <a:xfrm>
            <a:off x="5528930" y="1573619"/>
            <a:ext cx="2073349" cy="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2D8A3A-21BB-A44C-84B8-3CF7454A4ECF}"/>
              </a:ext>
            </a:extLst>
          </p:cNvPr>
          <p:cNvSpPr txBox="1"/>
          <p:nvPr/>
        </p:nvSpPr>
        <p:spPr>
          <a:xfrm>
            <a:off x="5891729" y="1690455"/>
            <a:ext cx="340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⠁⠉⠞⠊⠧⠑⠀⠧⠕⠇⠉⠁⠝⠕⠐⠣⠼⠉⠐⠜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7D9DA3-4E00-234C-A2AA-4652135DC95F}"/>
              </a:ext>
            </a:extLst>
          </p:cNvPr>
          <p:cNvCxnSpPr>
            <a:cxnSpLocks/>
          </p:cNvCxnSpPr>
          <p:nvPr/>
        </p:nvCxnSpPr>
        <p:spPr>
          <a:xfrm flipV="1">
            <a:off x="1584251" y="2200940"/>
            <a:ext cx="0" cy="46783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17830D0-3E3A-B843-8314-06C5A6AFC42E}"/>
              </a:ext>
            </a:extLst>
          </p:cNvPr>
          <p:cNvCxnSpPr>
            <a:cxnSpLocks/>
          </p:cNvCxnSpPr>
          <p:nvPr/>
        </p:nvCxnSpPr>
        <p:spPr>
          <a:xfrm flipV="1">
            <a:off x="3692917" y="1592132"/>
            <a:ext cx="0" cy="1176256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C3C4567-F3B7-A845-8521-08BCEAA1354B}"/>
              </a:ext>
            </a:extLst>
          </p:cNvPr>
          <p:cNvCxnSpPr>
            <a:cxnSpLocks/>
          </p:cNvCxnSpPr>
          <p:nvPr/>
        </p:nvCxnSpPr>
        <p:spPr>
          <a:xfrm flipV="1">
            <a:off x="5769934" y="2108499"/>
            <a:ext cx="243591" cy="418508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3CAFFC94-646B-B94D-8FE0-F1A65F4A8F2E}"/>
              </a:ext>
            </a:extLst>
          </p:cNvPr>
          <p:cNvSpPr/>
          <p:nvPr/>
        </p:nvSpPr>
        <p:spPr>
          <a:xfrm>
            <a:off x="4540102" y="2073349"/>
            <a:ext cx="1063680" cy="480817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E1430-DB2F-DC45-9385-8C5F030D6E96}"/>
              </a:ext>
            </a:extLst>
          </p:cNvPr>
          <p:cNvSpPr/>
          <p:nvPr/>
        </p:nvSpPr>
        <p:spPr>
          <a:xfrm>
            <a:off x="655900" y="4669161"/>
            <a:ext cx="41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⠇⠊⠞⠓⠕⠎⠏⠓]⠊⠉⠀⠍⠁⠝⠞⠇⠑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31983F-4E86-A14E-AF71-811F5F166E5F}"/>
              </a:ext>
            </a:extLst>
          </p:cNvPr>
          <p:cNvSpPr/>
          <p:nvPr/>
        </p:nvSpPr>
        <p:spPr>
          <a:xfrm>
            <a:off x="674162" y="5987599"/>
            <a:ext cx="41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⠁⠎!⠝⠕⠎⠏⠓]⠊⠉⠀⠍⠁⠝⠞⠇⠑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CD4B8D-C806-F74C-8F49-0A2856F7BCA8}"/>
              </a:ext>
            </a:extLst>
          </p:cNvPr>
          <p:cNvCxnSpPr>
            <a:cxnSpLocks/>
          </p:cNvCxnSpPr>
          <p:nvPr/>
        </p:nvCxnSpPr>
        <p:spPr>
          <a:xfrm>
            <a:off x="5911702" y="5592726"/>
            <a:ext cx="372140" cy="3083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0A8CC7-4DB8-F14A-932B-0A72A691D6FE}"/>
              </a:ext>
            </a:extLst>
          </p:cNvPr>
          <p:cNvGrpSpPr/>
          <p:nvPr/>
        </p:nvGrpSpPr>
        <p:grpSpPr>
          <a:xfrm>
            <a:off x="493900" y="3019646"/>
            <a:ext cx="7233806" cy="1201480"/>
            <a:chOff x="493900" y="3019646"/>
            <a:chExt cx="7233806" cy="1201480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8FB401F-8392-EF42-B9B1-12D7F0C47DBA}"/>
                </a:ext>
              </a:extLst>
            </p:cNvPr>
            <p:cNvSpPr/>
            <p:nvPr/>
          </p:nvSpPr>
          <p:spPr>
            <a:xfrm rot="10525432">
              <a:off x="493900" y="3316100"/>
              <a:ext cx="7233806" cy="609776"/>
            </a:xfrm>
            <a:prstGeom prst="parallelogram">
              <a:avLst>
                <a:gd name="adj" fmla="val 9124"/>
              </a:avLst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1726FB-39B5-C841-9B4F-CDA9F2D27D00}"/>
                </a:ext>
              </a:extLst>
            </p:cNvPr>
            <p:cNvCxnSpPr/>
            <p:nvPr/>
          </p:nvCxnSpPr>
          <p:spPr>
            <a:xfrm>
              <a:off x="659219" y="3593805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4E31F8-BACC-D043-A2B3-5561C90CD913}"/>
                </a:ext>
              </a:extLst>
            </p:cNvPr>
            <p:cNvCxnSpPr/>
            <p:nvPr/>
          </p:nvCxnSpPr>
          <p:spPr>
            <a:xfrm>
              <a:off x="903768" y="35654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415257-BD6B-CA49-82CC-E49ECAF1FE14}"/>
                </a:ext>
              </a:extLst>
            </p:cNvPr>
            <p:cNvCxnSpPr/>
            <p:nvPr/>
          </p:nvCxnSpPr>
          <p:spPr>
            <a:xfrm>
              <a:off x="1148317" y="354773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B7F1BC-C33C-1343-B628-3424C6C565EE}"/>
                </a:ext>
              </a:extLst>
            </p:cNvPr>
            <p:cNvCxnSpPr/>
            <p:nvPr/>
          </p:nvCxnSpPr>
          <p:spPr>
            <a:xfrm>
              <a:off x="1392866" y="353355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C29C3E-B244-4A4F-AA8B-1D3689246CA7}"/>
                </a:ext>
              </a:extLst>
            </p:cNvPr>
            <p:cNvCxnSpPr/>
            <p:nvPr/>
          </p:nvCxnSpPr>
          <p:spPr>
            <a:xfrm>
              <a:off x="1637415" y="35052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1A218-1DF1-424B-ABBD-C0209FF8A7D4}"/>
                </a:ext>
              </a:extLst>
            </p:cNvPr>
            <p:cNvCxnSpPr/>
            <p:nvPr/>
          </p:nvCxnSpPr>
          <p:spPr>
            <a:xfrm>
              <a:off x="1881964" y="3487479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7FB947B-10C7-7648-A37D-E21EBED0749F}"/>
                </a:ext>
              </a:extLst>
            </p:cNvPr>
            <p:cNvCxnSpPr>
              <a:cxnSpLocks/>
            </p:cNvCxnSpPr>
            <p:nvPr/>
          </p:nvCxnSpPr>
          <p:spPr>
            <a:xfrm>
              <a:off x="2126513" y="3491024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B5384C-9239-A64E-BFA5-B708EBC66DE3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62" y="3462670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AF1243-5308-2245-82ED-722B0342ED5F}"/>
                </a:ext>
              </a:extLst>
            </p:cNvPr>
            <p:cNvCxnSpPr>
              <a:cxnSpLocks/>
            </p:cNvCxnSpPr>
            <p:nvPr/>
          </p:nvCxnSpPr>
          <p:spPr>
            <a:xfrm>
              <a:off x="2615611" y="3444949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45DB39-6E97-7143-8FEF-854DBC216138}"/>
                </a:ext>
              </a:extLst>
            </p:cNvPr>
            <p:cNvCxnSpPr>
              <a:cxnSpLocks/>
            </p:cNvCxnSpPr>
            <p:nvPr/>
          </p:nvCxnSpPr>
          <p:spPr>
            <a:xfrm>
              <a:off x="2860160" y="3430773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B5A8F0-9917-3E48-A82A-E35A170FDF13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09" y="3402419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670C06-6D88-174C-9D9E-0CD111DCF660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8" y="3384698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454B99-A023-234F-BC3F-CAAFD571C68C}"/>
                </a:ext>
              </a:extLst>
            </p:cNvPr>
            <p:cNvCxnSpPr/>
            <p:nvPr/>
          </p:nvCxnSpPr>
          <p:spPr>
            <a:xfrm>
              <a:off x="3593807" y="3342168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7A9506-8724-3046-8CA6-4B09F4525060}"/>
                </a:ext>
              </a:extLst>
            </p:cNvPr>
            <p:cNvCxnSpPr/>
            <p:nvPr/>
          </p:nvCxnSpPr>
          <p:spPr>
            <a:xfrm>
              <a:off x="3838356" y="331381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2B9773-76A6-3646-88AA-B2F1E1DD27F9}"/>
                </a:ext>
              </a:extLst>
            </p:cNvPr>
            <p:cNvCxnSpPr/>
            <p:nvPr/>
          </p:nvCxnSpPr>
          <p:spPr>
            <a:xfrm>
              <a:off x="4082905" y="329609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37E5CE-5C9D-AB40-8011-2C15406C83E5}"/>
                </a:ext>
              </a:extLst>
            </p:cNvPr>
            <p:cNvCxnSpPr/>
            <p:nvPr/>
          </p:nvCxnSpPr>
          <p:spPr>
            <a:xfrm>
              <a:off x="4327454" y="328191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73D5AF-0393-1543-9A2E-57B79D86547C}"/>
                </a:ext>
              </a:extLst>
            </p:cNvPr>
            <p:cNvCxnSpPr/>
            <p:nvPr/>
          </p:nvCxnSpPr>
          <p:spPr>
            <a:xfrm>
              <a:off x="4572003" y="325356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0BD2F-5D91-0D47-8D61-235060E24F02}"/>
                </a:ext>
              </a:extLst>
            </p:cNvPr>
            <p:cNvCxnSpPr/>
            <p:nvPr/>
          </p:nvCxnSpPr>
          <p:spPr>
            <a:xfrm>
              <a:off x="4816552" y="3235842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85DBC4-4012-EA4D-BCBF-D6673421AD0C}"/>
                </a:ext>
              </a:extLst>
            </p:cNvPr>
            <p:cNvCxnSpPr>
              <a:cxnSpLocks/>
            </p:cNvCxnSpPr>
            <p:nvPr/>
          </p:nvCxnSpPr>
          <p:spPr>
            <a:xfrm>
              <a:off x="5061101" y="3239387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1B604E0-EC08-FF49-824B-F224B88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5305650" y="3211033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8CC59B-D493-0F46-ACD5-EC2A723EEB3D}"/>
                </a:ext>
              </a:extLst>
            </p:cNvPr>
            <p:cNvCxnSpPr>
              <a:cxnSpLocks/>
            </p:cNvCxnSpPr>
            <p:nvPr/>
          </p:nvCxnSpPr>
          <p:spPr>
            <a:xfrm>
              <a:off x="5550199" y="3193312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C2EC6A-F3B6-FE4E-B5B6-76B0D33275C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48" y="3179136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62B14F-7368-B145-B22C-A2CF60437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39297" y="3150782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638E422-4DAE-3C4A-A699-5E58569CCCB0}"/>
                </a:ext>
              </a:extLst>
            </p:cNvPr>
            <p:cNvCxnSpPr>
              <a:cxnSpLocks/>
            </p:cNvCxnSpPr>
            <p:nvPr/>
          </p:nvCxnSpPr>
          <p:spPr>
            <a:xfrm>
              <a:off x="6283846" y="3133061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21134-F5DE-AC48-ABF7-B24EF43BA093}"/>
                </a:ext>
              </a:extLst>
            </p:cNvPr>
            <p:cNvCxnSpPr/>
            <p:nvPr/>
          </p:nvCxnSpPr>
          <p:spPr>
            <a:xfrm>
              <a:off x="6528395" y="31082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383749-B114-D84B-9D05-EB4832C3F00A}"/>
                </a:ext>
              </a:extLst>
            </p:cNvPr>
            <p:cNvCxnSpPr/>
            <p:nvPr/>
          </p:nvCxnSpPr>
          <p:spPr>
            <a:xfrm>
              <a:off x="6772944" y="307989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30BC4E-6E7D-8943-B720-3B79CF6900D3}"/>
                </a:ext>
              </a:extLst>
            </p:cNvPr>
            <p:cNvCxnSpPr/>
            <p:nvPr/>
          </p:nvCxnSpPr>
          <p:spPr>
            <a:xfrm>
              <a:off x="7017493" y="306217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6E465D2-A106-B941-A1D1-DD48C58F2842}"/>
                </a:ext>
              </a:extLst>
            </p:cNvPr>
            <p:cNvCxnSpPr/>
            <p:nvPr/>
          </p:nvCxnSpPr>
          <p:spPr>
            <a:xfrm>
              <a:off x="7262042" y="30480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D3551C7-ABA2-5544-A2E7-2044172BD8FE}"/>
                </a:ext>
              </a:extLst>
            </p:cNvPr>
            <p:cNvCxnSpPr/>
            <p:nvPr/>
          </p:nvCxnSpPr>
          <p:spPr>
            <a:xfrm>
              <a:off x="7506586" y="301964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C4256866-2DC2-1D41-9AED-07572984AAE2}"/>
              </a:ext>
            </a:extLst>
          </p:cNvPr>
          <p:cNvSpPr/>
          <p:nvPr/>
        </p:nvSpPr>
        <p:spPr>
          <a:xfrm>
            <a:off x="5603354" y="3370526"/>
            <a:ext cx="162383" cy="255175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9E756CF-4EF8-6245-B231-38F45BCA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0" y="467829"/>
            <a:ext cx="9151721" cy="6062472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52AC22-2BF3-D34E-8632-4FB2A4DBD6B8}"/>
              </a:ext>
            </a:extLst>
          </p:cNvPr>
          <p:cNvCxnSpPr>
            <a:cxnSpLocks/>
          </p:cNvCxnSpPr>
          <p:nvPr/>
        </p:nvCxnSpPr>
        <p:spPr>
          <a:xfrm flipV="1">
            <a:off x="1131932" y="4136068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4F4160-80D5-AB4F-B402-5BCCD4218768}"/>
              </a:ext>
            </a:extLst>
          </p:cNvPr>
          <p:cNvCxnSpPr>
            <a:cxnSpLocks/>
          </p:cNvCxnSpPr>
          <p:nvPr/>
        </p:nvCxnSpPr>
        <p:spPr>
          <a:xfrm flipV="1">
            <a:off x="3517169" y="3926961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A76004-CC91-3D4D-B806-0AE8C8ADD0AE}"/>
              </a:ext>
            </a:extLst>
          </p:cNvPr>
          <p:cNvCxnSpPr>
            <a:cxnSpLocks/>
          </p:cNvCxnSpPr>
          <p:nvPr/>
        </p:nvCxnSpPr>
        <p:spPr>
          <a:xfrm flipV="1">
            <a:off x="6962117" y="3586719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9815CA97-A41E-6548-8B42-DCADC55AEB08}"/>
              </a:ext>
            </a:extLst>
          </p:cNvPr>
          <p:cNvSpPr/>
          <p:nvPr/>
        </p:nvSpPr>
        <p:spPr>
          <a:xfrm>
            <a:off x="462086" y="2271234"/>
            <a:ext cx="8294696" cy="950434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AFD44-AA50-3141-BB8F-90206CFF8039}"/>
              </a:ext>
            </a:extLst>
          </p:cNvPr>
          <p:cNvSpPr/>
          <p:nvPr/>
        </p:nvSpPr>
        <p:spPr>
          <a:xfrm>
            <a:off x="6150506" y="521384"/>
            <a:ext cx="2406944" cy="114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CA25A48-BCBC-6141-889F-24101B7D54EE}"/>
              </a:ext>
            </a:extLst>
          </p:cNvPr>
          <p:cNvSpPr/>
          <p:nvPr/>
        </p:nvSpPr>
        <p:spPr>
          <a:xfrm>
            <a:off x="6379532" y="2647509"/>
            <a:ext cx="148855" cy="233916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9F8D3-D950-7D4A-83D6-67D19F5017BF}"/>
              </a:ext>
            </a:extLst>
          </p:cNvPr>
          <p:cNvGrpSpPr/>
          <p:nvPr/>
        </p:nvGrpSpPr>
        <p:grpSpPr>
          <a:xfrm>
            <a:off x="404038" y="2200938"/>
            <a:ext cx="8410354" cy="1403498"/>
            <a:chOff x="493900" y="3019646"/>
            <a:chExt cx="7233806" cy="1201480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4667A8E-818C-FC46-813B-65C2EF2462C0}"/>
                </a:ext>
              </a:extLst>
            </p:cNvPr>
            <p:cNvSpPr/>
            <p:nvPr/>
          </p:nvSpPr>
          <p:spPr>
            <a:xfrm rot="10525432">
              <a:off x="493900" y="3316100"/>
              <a:ext cx="7233806" cy="609776"/>
            </a:xfrm>
            <a:prstGeom prst="parallelogram">
              <a:avLst>
                <a:gd name="adj" fmla="val 9124"/>
              </a:avLst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847773-B9DA-104F-86E2-B168098C5FDB}"/>
                </a:ext>
              </a:extLst>
            </p:cNvPr>
            <p:cNvCxnSpPr/>
            <p:nvPr/>
          </p:nvCxnSpPr>
          <p:spPr>
            <a:xfrm>
              <a:off x="659219" y="3593805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FAA1C4-3150-3E44-86AB-6F6303CE5D5F}"/>
                </a:ext>
              </a:extLst>
            </p:cNvPr>
            <p:cNvCxnSpPr/>
            <p:nvPr/>
          </p:nvCxnSpPr>
          <p:spPr>
            <a:xfrm>
              <a:off x="903768" y="35654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594FFC-4D6B-F447-B256-5E431C005D7E}"/>
                </a:ext>
              </a:extLst>
            </p:cNvPr>
            <p:cNvCxnSpPr/>
            <p:nvPr/>
          </p:nvCxnSpPr>
          <p:spPr>
            <a:xfrm>
              <a:off x="1148317" y="354773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1EB33B-9AE6-764A-8A7D-05C09E06E672}"/>
                </a:ext>
              </a:extLst>
            </p:cNvPr>
            <p:cNvCxnSpPr/>
            <p:nvPr/>
          </p:nvCxnSpPr>
          <p:spPr>
            <a:xfrm>
              <a:off x="1392866" y="353355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5CD064-CB3C-7B47-8769-ECF0E036566A}"/>
                </a:ext>
              </a:extLst>
            </p:cNvPr>
            <p:cNvCxnSpPr/>
            <p:nvPr/>
          </p:nvCxnSpPr>
          <p:spPr>
            <a:xfrm>
              <a:off x="1637415" y="35052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88679C-5023-374E-B4C3-621E034702BA}"/>
                </a:ext>
              </a:extLst>
            </p:cNvPr>
            <p:cNvCxnSpPr/>
            <p:nvPr/>
          </p:nvCxnSpPr>
          <p:spPr>
            <a:xfrm>
              <a:off x="1881964" y="3487479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72B806-F6A8-0140-B833-8DB932AA6AC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513" y="3491024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88C7FA-4B9A-AA47-8202-4D95CBB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062" y="3462670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F5C51A-EE0C-684F-9BA7-9028DB663BED}"/>
                </a:ext>
              </a:extLst>
            </p:cNvPr>
            <p:cNvCxnSpPr>
              <a:cxnSpLocks/>
            </p:cNvCxnSpPr>
            <p:nvPr/>
          </p:nvCxnSpPr>
          <p:spPr>
            <a:xfrm>
              <a:off x="2615611" y="3444949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43B39E-5EA7-044B-B54B-48876B5BACF7}"/>
                </a:ext>
              </a:extLst>
            </p:cNvPr>
            <p:cNvCxnSpPr>
              <a:cxnSpLocks/>
            </p:cNvCxnSpPr>
            <p:nvPr/>
          </p:nvCxnSpPr>
          <p:spPr>
            <a:xfrm>
              <a:off x="2860160" y="3430773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ABD0C4-475E-A740-9661-1EA708205ABA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09" y="3402419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F84598-A796-6843-968C-C4AC8DC9BE04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8" y="3384698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96BCF9-FD3E-1041-B983-132F0285482A}"/>
                </a:ext>
              </a:extLst>
            </p:cNvPr>
            <p:cNvCxnSpPr/>
            <p:nvPr/>
          </p:nvCxnSpPr>
          <p:spPr>
            <a:xfrm>
              <a:off x="3593807" y="3342168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B0447C-1AF6-B148-84C6-4772B5E83ABB}"/>
                </a:ext>
              </a:extLst>
            </p:cNvPr>
            <p:cNvCxnSpPr/>
            <p:nvPr/>
          </p:nvCxnSpPr>
          <p:spPr>
            <a:xfrm>
              <a:off x="3838356" y="3313814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21E348-0387-4942-98CE-2A2F6876615E}"/>
                </a:ext>
              </a:extLst>
            </p:cNvPr>
            <p:cNvCxnSpPr/>
            <p:nvPr/>
          </p:nvCxnSpPr>
          <p:spPr>
            <a:xfrm>
              <a:off x="4082905" y="329609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626176-3C69-AA45-8AD6-EAB287171B6A}"/>
                </a:ext>
              </a:extLst>
            </p:cNvPr>
            <p:cNvCxnSpPr/>
            <p:nvPr/>
          </p:nvCxnSpPr>
          <p:spPr>
            <a:xfrm>
              <a:off x="4327454" y="328191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21FDDD-B7A0-6D44-8ED0-189FCE58634E}"/>
                </a:ext>
              </a:extLst>
            </p:cNvPr>
            <p:cNvCxnSpPr/>
            <p:nvPr/>
          </p:nvCxnSpPr>
          <p:spPr>
            <a:xfrm>
              <a:off x="4572003" y="3253563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723B7-02BC-5D4C-AEE3-48FE115C2096}"/>
                </a:ext>
              </a:extLst>
            </p:cNvPr>
            <p:cNvCxnSpPr/>
            <p:nvPr/>
          </p:nvCxnSpPr>
          <p:spPr>
            <a:xfrm>
              <a:off x="4816552" y="3235842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7EF694-3FB8-B144-A3E9-C2290472869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101" y="3239387"/>
              <a:ext cx="0" cy="59187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60695B-3570-0343-BC4E-3D2A2D86D6C6}"/>
                </a:ext>
              </a:extLst>
            </p:cNvPr>
            <p:cNvCxnSpPr>
              <a:cxnSpLocks/>
            </p:cNvCxnSpPr>
            <p:nvPr/>
          </p:nvCxnSpPr>
          <p:spPr>
            <a:xfrm>
              <a:off x="5305650" y="3211033"/>
              <a:ext cx="0" cy="609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9D3E71-3C76-2D43-8D99-3493FA5C90AB}"/>
                </a:ext>
              </a:extLst>
            </p:cNvPr>
            <p:cNvCxnSpPr>
              <a:cxnSpLocks/>
            </p:cNvCxnSpPr>
            <p:nvPr/>
          </p:nvCxnSpPr>
          <p:spPr>
            <a:xfrm>
              <a:off x="5550199" y="3193312"/>
              <a:ext cx="0" cy="616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1FD9FD-96C5-4E4B-B896-E4A8B939B15A}"/>
                </a:ext>
              </a:extLst>
            </p:cNvPr>
            <p:cNvCxnSpPr>
              <a:cxnSpLocks/>
            </p:cNvCxnSpPr>
            <p:nvPr/>
          </p:nvCxnSpPr>
          <p:spPr>
            <a:xfrm>
              <a:off x="5794748" y="3179136"/>
              <a:ext cx="0" cy="5989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652726-9CB4-364E-B75C-DC7BE9C25B67}"/>
                </a:ext>
              </a:extLst>
            </p:cNvPr>
            <p:cNvCxnSpPr>
              <a:cxnSpLocks/>
            </p:cNvCxnSpPr>
            <p:nvPr/>
          </p:nvCxnSpPr>
          <p:spPr>
            <a:xfrm>
              <a:off x="6039297" y="3150782"/>
              <a:ext cx="0" cy="60605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18923C-9BCE-884E-854A-17B6C08FD28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846" y="3133061"/>
              <a:ext cx="0" cy="6131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DB2856-6C35-8D40-AB84-E22B45C981FD}"/>
                </a:ext>
              </a:extLst>
            </p:cNvPr>
            <p:cNvCxnSpPr/>
            <p:nvPr/>
          </p:nvCxnSpPr>
          <p:spPr>
            <a:xfrm>
              <a:off x="6528395" y="3108251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34C4E8-417D-3E44-A360-0864CA404767}"/>
                </a:ext>
              </a:extLst>
            </p:cNvPr>
            <p:cNvCxnSpPr/>
            <p:nvPr/>
          </p:nvCxnSpPr>
          <p:spPr>
            <a:xfrm>
              <a:off x="6772944" y="3079897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F194EF-25B9-D540-8AF3-652540AA79FF}"/>
                </a:ext>
              </a:extLst>
            </p:cNvPr>
            <p:cNvCxnSpPr/>
            <p:nvPr/>
          </p:nvCxnSpPr>
          <p:spPr>
            <a:xfrm>
              <a:off x="7017493" y="306217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C5F78C-9615-B04B-9AC7-7849AF712ED6}"/>
                </a:ext>
              </a:extLst>
            </p:cNvPr>
            <p:cNvCxnSpPr/>
            <p:nvPr/>
          </p:nvCxnSpPr>
          <p:spPr>
            <a:xfrm>
              <a:off x="7262042" y="3048000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53D2B6A-E1F6-5149-A9A1-C8D2F692BCE2}"/>
                </a:ext>
              </a:extLst>
            </p:cNvPr>
            <p:cNvCxnSpPr/>
            <p:nvPr/>
          </p:nvCxnSpPr>
          <p:spPr>
            <a:xfrm>
              <a:off x="7506586" y="3019646"/>
              <a:ext cx="0" cy="6273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1C76DA5E-E1F4-DA4A-B9B5-E54F7A879C6B}"/>
              </a:ext>
            </a:extLst>
          </p:cNvPr>
          <p:cNvSpPr/>
          <p:nvPr/>
        </p:nvSpPr>
        <p:spPr>
          <a:xfrm>
            <a:off x="6337001" y="2615609"/>
            <a:ext cx="196216" cy="308341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C24E6D6-E848-1341-ADF5-D0578CDD7B67}"/>
              </a:ext>
            </a:extLst>
          </p:cNvPr>
          <p:cNvSpPr/>
          <p:nvPr/>
        </p:nvSpPr>
        <p:spPr>
          <a:xfrm>
            <a:off x="5314652" y="1191223"/>
            <a:ext cx="1063680" cy="480817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6042</TotalTime>
  <Words>75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102</cp:revision>
  <cp:lastPrinted>2020-06-15T20:43:00Z</cp:lastPrinted>
  <dcterms:created xsi:type="dcterms:W3CDTF">2019-12-06T02:24:42Z</dcterms:created>
  <dcterms:modified xsi:type="dcterms:W3CDTF">2021-07-13T17:47:17Z</dcterms:modified>
</cp:coreProperties>
</file>