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7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3118177" y="371504"/>
            <a:ext cx="3381153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Oceanic Fracture Zones: Incorrect Interpretation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F2D18D-F0B5-AB48-B4C9-214E61DA9880}"/>
              </a:ext>
            </a:extLst>
          </p:cNvPr>
          <p:cNvSpPr txBox="1"/>
          <p:nvPr/>
        </p:nvSpPr>
        <p:spPr>
          <a:xfrm>
            <a:off x="1316248" y="4559577"/>
            <a:ext cx="295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entire oceanic fracture zone is seismically active (a fault)</a:t>
            </a:r>
          </a:p>
        </p:txBody>
      </p:sp>
      <p:sp>
        <p:nvSpPr>
          <p:cNvPr id="40" name="Line 33">
            <a:extLst>
              <a:ext uri="{FF2B5EF4-FFF2-40B4-BE49-F238E27FC236}">
                <a16:creationId xmlns:a16="http://schemas.microsoft.com/office/drawing/2014/main" id="{81FE27BA-0C39-5C4A-B1F7-DB21C4D6B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135" y="3737236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E10002B8-7393-3E46-810F-FD5BA86D2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0735" y="1807534"/>
            <a:ext cx="0" cy="1929701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506472-029F-9C46-AEED-13E4019C6FD7}"/>
              </a:ext>
            </a:extLst>
          </p:cNvPr>
          <p:cNvSpPr txBox="1"/>
          <p:nvPr/>
        </p:nvSpPr>
        <p:spPr>
          <a:xfrm>
            <a:off x="2812269" y="1383763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mid-ocean ridge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E47C77-0929-8A49-8BC5-87F1F1B7F6C9}"/>
              </a:ext>
            </a:extLst>
          </p:cNvPr>
          <p:cNvSpPr txBox="1"/>
          <p:nvPr/>
        </p:nvSpPr>
        <p:spPr>
          <a:xfrm>
            <a:off x="4766498" y="5790756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mid-ocean ridge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1B7E78-CA0D-D746-95A7-EAA2FBD76D33}"/>
              </a:ext>
            </a:extLst>
          </p:cNvPr>
          <p:cNvSpPr txBox="1"/>
          <p:nvPr/>
        </p:nvSpPr>
        <p:spPr>
          <a:xfrm>
            <a:off x="7312041" y="1323287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(map-view)</a:t>
            </a:r>
          </a:p>
        </p:txBody>
      </p:sp>
      <p:grpSp>
        <p:nvGrpSpPr>
          <p:cNvPr id="56" name="Group 31">
            <a:extLst>
              <a:ext uri="{FF2B5EF4-FFF2-40B4-BE49-F238E27FC236}">
                <a16:creationId xmlns:a16="http://schemas.microsoft.com/office/drawing/2014/main" id="{54C87232-6BD1-A74E-973C-047B633A1DE5}"/>
              </a:ext>
            </a:extLst>
          </p:cNvPr>
          <p:cNvGrpSpPr>
            <a:grpSpLocks/>
          </p:cNvGrpSpPr>
          <p:nvPr/>
        </p:nvGrpSpPr>
        <p:grpSpPr bwMode="auto">
          <a:xfrm>
            <a:off x="1738621" y="3488379"/>
            <a:ext cx="1066800" cy="457200"/>
            <a:chOff x="2256" y="2352"/>
            <a:chExt cx="672" cy="288"/>
          </a:xfrm>
        </p:grpSpPr>
        <p:grpSp>
          <p:nvGrpSpPr>
            <p:cNvPr id="57" name="Group 23">
              <a:extLst>
                <a:ext uri="{FF2B5EF4-FFF2-40B4-BE49-F238E27FC236}">
                  <a16:creationId xmlns:a16="http://schemas.microsoft.com/office/drawing/2014/main" id="{580150CA-2570-B747-A3C5-360BF5D52E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352"/>
              <a:ext cx="672" cy="48"/>
              <a:chOff x="2256" y="2400"/>
              <a:chExt cx="672" cy="48"/>
            </a:xfrm>
          </p:grpSpPr>
          <p:sp>
            <p:nvSpPr>
              <p:cNvPr id="75" name="Line 21">
                <a:extLst>
                  <a:ext uri="{FF2B5EF4-FFF2-40B4-BE49-F238E27FC236}">
                    <a16:creationId xmlns:a16="http://schemas.microsoft.com/office/drawing/2014/main" id="{099F3F32-3604-A048-A268-68E468EEE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Line 22">
                <a:extLst>
                  <a:ext uri="{FF2B5EF4-FFF2-40B4-BE49-F238E27FC236}">
                    <a16:creationId xmlns:a16="http://schemas.microsoft.com/office/drawing/2014/main" id="{BFFD4179-33F6-3E41-B956-8BE556104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8" name="Group 24">
              <a:extLst>
                <a:ext uri="{FF2B5EF4-FFF2-40B4-BE49-F238E27FC236}">
                  <a16:creationId xmlns:a16="http://schemas.microsoft.com/office/drawing/2014/main" id="{4677B8B3-F656-314F-B4A3-C7508E404020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592"/>
              <a:ext cx="672" cy="48"/>
              <a:chOff x="2256" y="2400"/>
              <a:chExt cx="672" cy="48"/>
            </a:xfrm>
          </p:grpSpPr>
          <p:sp>
            <p:nvSpPr>
              <p:cNvPr id="71" name="Line 25">
                <a:extLst>
                  <a:ext uri="{FF2B5EF4-FFF2-40B4-BE49-F238E27FC236}">
                    <a16:creationId xmlns:a16="http://schemas.microsoft.com/office/drawing/2014/main" id="{8FDA8541-2135-0749-9D79-67360E448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Line 26">
                <a:extLst>
                  <a:ext uri="{FF2B5EF4-FFF2-40B4-BE49-F238E27FC236}">
                    <a16:creationId xmlns:a16="http://schemas.microsoft.com/office/drawing/2014/main" id="{F04A15C4-16EF-CA48-A1CA-38C0E18F7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7" name="Group 31">
            <a:extLst>
              <a:ext uri="{FF2B5EF4-FFF2-40B4-BE49-F238E27FC236}">
                <a16:creationId xmlns:a16="http://schemas.microsoft.com/office/drawing/2014/main" id="{43C85C2E-8BD0-E846-8BA3-0F2F1808C072}"/>
              </a:ext>
            </a:extLst>
          </p:cNvPr>
          <p:cNvGrpSpPr>
            <a:grpSpLocks/>
          </p:cNvGrpSpPr>
          <p:nvPr/>
        </p:nvGrpSpPr>
        <p:grpSpPr bwMode="auto">
          <a:xfrm>
            <a:off x="5996346" y="3488379"/>
            <a:ext cx="1066800" cy="457200"/>
            <a:chOff x="2256" y="2352"/>
            <a:chExt cx="672" cy="288"/>
          </a:xfrm>
        </p:grpSpPr>
        <p:grpSp>
          <p:nvGrpSpPr>
            <p:cNvPr id="78" name="Group 23">
              <a:extLst>
                <a:ext uri="{FF2B5EF4-FFF2-40B4-BE49-F238E27FC236}">
                  <a16:creationId xmlns:a16="http://schemas.microsoft.com/office/drawing/2014/main" id="{03D4594A-4165-444C-B548-46A771D337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352"/>
              <a:ext cx="672" cy="48"/>
              <a:chOff x="2256" y="2400"/>
              <a:chExt cx="672" cy="48"/>
            </a:xfrm>
          </p:grpSpPr>
          <p:sp>
            <p:nvSpPr>
              <p:cNvPr id="82" name="Line 21">
                <a:extLst>
                  <a:ext uri="{FF2B5EF4-FFF2-40B4-BE49-F238E27FC236}">
                    <a16:creationId xmlns:a16="http://schemas.microsoft.com/office/drawing/2014/main" id="{1C7EC37E-1D9E-7A49-BF9B-985A36BFC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Line 22">
                <a:extLst>
                  <a:ext uri="{FF2B5EF4-FFF2-40B4-BE49-F238E27FC236}">
                    <a16:creationId xmlns:a16="http://schemas.microsoft.com/office/drawing/2014/main" id="{6A75339A-A2F5-3349-A534-282179D52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Group 24">
              <a:extLst>
                <a:ext uri="{FF2B5EF4-FFF2-40B4-BE49-F238E27FC236}">
                  <a16:creationId xmlns:a16="http://schemas.microsoft.com/office/drawing/2014/main" id="{62B2AEC6-E524-F247-9548-914617A259B1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592"/>
              <a:ext cx="672" cy="48"/>
              <a:chOff x="2256" y="2400"/>
              <a:chExt cx="672" cy="48"/>
            </a:xfrm>
          </p:grpSpPr>
          <p:sp>
            <p:nvSpPr>
              <p:cNvPr id="80" name="Line 25">
                <a:extLst>
                  <a:ext uri="{FF2B5EF4-FFF2-40B4-BE49-F238E27FC236}">
                    <a16:creationId xmlns:a16="http://schemas.microsoft.com/office/drawing/2014/main" id="{3CD3BB31-ED98-5243-8418-8404B1B39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Line 26">
                <a:extLst>
                  <a:ext uri="{FF2B5EF4-FFF2-40B4-BE49-F238E27FC236}">
                    <a16:creationId xmlns:a16="http://schemas.microsoft.com/office/drawing/2014/main" id="{BFFFFEC5-1C26-B74E-9DB6-F06017C5D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4" name="Line 17">
            <a:extLst>
              <a:ext uri="{FF2B5EF4-FFF2-40B4-BE49-F238E27FC236}">
                <a16:creationId xmlns:a16="http://schemas.microsoft.com/office/drawing/2014/main" id="{DEEDEBB5-B37B-A84C-9BDB-192709112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9658" y="3737235"/>
            <a:ext cx="0" cy="2078773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1">
            <a:extLst>
              <a:ext uri="{FF2B5EF4-FFF2-40B4-BE49-F238E27FC236}">
                <a16:creationId xmlns:a16="http://schemas.microsoft.com/office/drawing/2014/main" id="{4C80DCCA-59A8-E140-9285-1732841B68E2}"/>
              </a:ext>
            </a:extLst>
          </p:cNvPr>
          <p:cNvGrpSpPr>
            <a:grpSpLocks/>
          </p:cNvGrpSpPr>
          <p:nvPr/>
        </p:nvGrpSpPr>
        <p:grpSpPr bwMode="auto">
          <a:xfrm>
            <a:off x="4086029" y="3488379"/>
            <a:ext cx="1066800" cy="457200"/>
            <a:chOff x="2256" y="2352"/>
            <a:chExt cx="672" cy="288"/>
          </a:xfrm>
        </p:grpSpPr>
        <p:grpSp>
          <p:nvGrpSpPr>
            <p:cNvPr id="36" name="Group 23">
              <a:extLst>
                <a:ext uri="{FF2B5EF4-FFF2-40B4-BE49-F238E27FC236}">
                  <a16:creationId xmlns:a16="http://schemas.microsoft.com/office/drawing/2014/main" id="{B00F3D8A-A47F-8743-BE9D-93EA5D76C7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352"/>
              <a:ext cx="672" cy="48"/>
              <a:chOff x="2256" y="2400"/>
              <a:chExt cx="672" cy="48"/>
            </a:xfrm>
          </p:grpSpPr>
          <p:sp>
            <p:nvSpPr>
              <p:cNvPr id="50" name="Line 21">
                <a:extLst>
                  <a:ext uri="{FF2B5EF4-FFF2-40B4-BE49-F238E27FC236}">
                    <a16:creationId xmlns:a16="http://schemas.microsoft.com/office/drawing/2014/main" id="{4F41472E-67E0-A14B-A4EE-78085112D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Line 22">
                <a:extLst>
                  <a:ext uri="{FF2B5EF4-FFF2-40B4-BE49-F238E27FC236}">
                    <a16:creationId xmlns:a16="http://schemas.microsoft.com/office/drawing/2014/main" id="{9D9E28CF-DA45-8F4D-B581-018DFE60B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24">
              <a:extLst>
                <a:ext uri="{FF2B5EF4-FFF2-40B4-BE49-F238E27FC236}">
                  <a16:creationId xmlns:a16="http://schemas.microsoft.com/office/drawing/2014/main" id="{FC2A8459-0E11-7A44-94F3-5ADA3B05A0BA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592"/>
              <a:ext cx="672" cy="48"/>
              <a:chOff x="2256" y="2400"/>
              <a:chExt cx="672" cy="48"/>
            </a:xfrm>
          </p:grpSpPr>
          <p:sp>
            <p:nvSpPr>
              <p:cNvPr id="38" name="Line 25">
                <a:extLst>
                  <a:ext uri="{FF2B5EF4-FFF2-40B4-BE49-F238E27FC236}">
                    <a16:creationId xmlns:a16="http://schemas.microsoft.com/office/drawing/2014/main" id="{0CF73856-CBDA-A34A-B372-937EF330ED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Line 26">
                <a:extLst>
                  <a:ext uri="{FF2B5EF4-FFF2-40B4-BE49-F238E27FC236}">
                    <a16:creationId xmlns:a16="http://schemas.microsoft.com/office/drawing/2014/main" id="{D1739A89-9C0E-7148-904C-6E2EC5389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842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743739" y="199369"/>
            <a:ext cx="5901070" cy="83099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⠠⠕⠉⠂⠝⠊⠉⠀⠠⠋⠗⠁⠉⠞⠥⠗⠑⠀⠠⠵⠐⠕⠎⠒⠀⠠⠔⠉⠕⠗⠗⠑⠉⠞⠀⠠⠔⠞⠻⠏⠗⠑⠞⠁⠰⠝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48079E-17C5-1249-B8BC-137FA373EAAF}"/>
              </a:ext>
            </a:extLst>
          </p:cNvPr>
          <p:cNvSpPr txBox="1"/>
          <p:nvPr/>
        </p:nvSpPr>
        <p:spPr>
          <a:xfrm>
            <a:off x="148856" y="4315029"/>
            <a:ext cx="10845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5⠞⠊⠗⠑⠀⠕⠉⠂⠝⠊⠉⠀⠋⠗⠁⠉⠞⠥⠗⠑⠀</a:t>
            </a:r>
          </a:p>
          <a:p>
            <a:r>
              <a:rPr lang="en-US" sz="2400" dirty="0">
                <a:latin typeface="Swell Braille" pitchFamily="49"/>
              </a:rPr>
              <a:t>⠵⠐⠕⠀⠊⠎⠀⠎⠑⠊⠎⠍⠊⠉⠁⠇⠇⠽⠀</a:t>
            </a:r>
          </a:p>
          <a:p>
            <a:r>
              <a:rPr lang="en-US" sz="2400" dirty="0">
                <a:latin typeface="Swell Braille" pitchFamily="49"/>
              </a:rPr>
              <a:t>⠁⠉⠞⠊⠧⠑⠀⠐⠣⠁⠀⠋⠁⠥⠇⠞⠐⠜</a:t>
            </a:r>
          </a:p>
        </p:txBody>
      </p:sp>
      <p:sp>
        <p:nvSpPr>
          <p:cNvPr id="40" name="Line 33">
            <a:extLst>
              <a:ext uri="{FF2B5EF4-FFF2-40B4-BE49-F238E27FC236}">
                <a16:creationId xmlns:a16="http://schemas.microsoft.com/office/drawing/2014/main" id="{DB85342B-E4E2-5C48-87A5-99A22DBC6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135" y="3737236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EFF2291A-17DB-1C4C-AC63-FA4CA947C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0735" y="1807534"/>
            <a:ext cx="0" cy="1929701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B17A0F-7E17-5246-8553-47071C756E89}"/>
              </a:ext>
            </a:extLst>
          </p:cNvPr>
          <p:cNvSpPr txBox="1"/>
          <p:nvPr/>
        </p:nvSpPr>
        <p:spPr>
          <a:xfrm>
            <a:off x="2110521" y="1351866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⠍⠊⠙⠤⠕⠉⠂⠝⠀⠗⠊⠙⠛⠑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17763A-5AE2-3140-BBE2-DDAC9B68418C}"/>
              </a:ext>
            </a:extLst>
          </p:cNvPr>
          <p:cNvSpPr txBox="1"/>
          <p:nvPr/>
        </p:nvSpPr>
        <p:spPr>
          <a:xfrm>
            <a:off x="4086012" y="5865183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⠍⠊⠙⠤⠕⠉⠂⠝⠀⠗⠊⠙⠛⠑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DD2518-C776-104E-B3AF-37C0046BCF88}"/>
              </a:ext>
            </a:extLst>
          </p:cNvPr>
          <p:cNvSpPr txBox="1"/>
          <p:nvPr/>
        </p:nvSpPr>
        <p:spPr>
          <a:xfrm>
            <a:off x="6057399" y="1482774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⠐⠣⠍⠁⠏⠤⠧⠊⠑⠺⠐⠜</a:t>
            </a:r>
          </a:p>
        </p:txBody>
      </p:sp>
      <p:grpSp>
        <p:nvGrpSpPr>
          <p:cNvPr id="53" name="Group 31">
            <a:extLst>
              <a:ext uri="{FF2B5EF4-FFF2-40B4-BE49-F238E27FC236}">
                <a16:creationId xmlns:a16="http://schemas.microsoft.com/office/drawing/2014/main" id="{90DB111C-D679-9343-B3C0-5BF2D8E17855}"/>
              </a:ext>
            </a:extLst>
          </p:cNvPr>
          <p:cNvGrpSpPr>
            <a:grpSpLocks/>
          </p:cNvGrpSpPr>
          <p:nvPr/>
        </p:nvGrpSpPr>
        <p:grpSpPr bwMode="auto">
          <a:xfrm>
            <a:off x="1738621" y="3488379"/>
            <a:ext cx="1066800" cy="457200"/>
            <a:chOff x="2256" y="2352"/>
            <a:chExt cx="672" cy="288"/>
          </a:xfrm>
        </p:grpSpPr>
        <p:grpSp>
          <p:nvGrpSpPr>
            <p:cNvPr id="54" name="Group 23">
              <a:extLst>
                <a:ext uri="{FF2B5EF4-FFF2-40B4-BE49-F238E27FC236}">
                  <a16:creationId xmlns:a16="http://schemas.microsoft.com/office/drawing/2014/main" id="{05DF9467-ABB9-C24C-A356-54A9DA775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352"/>
              <a:ext cx="672" cy="48"/>
              <a:chOff x="2256" y="2400"/>
              <a:chExt cx="672" cy="48"/>
            </a:xfrm>
          </p:grpSpPr>
          <p:sp>
            <p:nvSpPr>
              <p:cNvPr id="58" name="Line 21">
                <a:extLst>
                  <a:ext uri="{FF2B5EF4-FFF2-40B4-BE49-F238E27FC236}">
                    <a16:creationId xmlns:a16="http://schemas.microsoft.com/office/drawing/2014/main" id="{6BFDA31D-7790-C94E-8A6F-677D36A16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22">
                <a:extLst>
                  <a:ext uri="{FF2B5EF4-FFF2-40B4-BE49-F238E27FC236}">
                    <a16:creationId xmlns:a16="http://schemas.microsoft.com/office/drawing/2014/main" id="{2D7350E5-34EC-5742-9F59-AE4769CBD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" name="Group 24">
              <a:extLst>
                <a:ext uri="{FF2B5EF4-FFF2-40B4-BE49-F238E27FC236}">
                  <a16:creationId xmlns:a16="http://schemas.microsoft.com/office/drawing/2014/main" id="{7A615E57-E5B3-FA4E-A53F-B1A5CE2DEC04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592"/>
              <a:ext cx="672" cy="48"/>
              <a:chOff x="2256" y="2400"/>
              <a:chExt cx="672" cy="48"/>
            </a:xfrm>
          </p:grpSpPr>
          <p:sp>
            <p:nvSpPr>
              <p:cNvPr id="56" name="Line 25">
                <a:extLst>
                  <a:ext uri="{FF2B5EF4-FFF2-40B4-BE49-F238E27FC236}">
                    <a16:creationId xmlns:a16="http://schemas.microsoft.com/office/drawing/2014/main" id="{D2765C1C-A4B1-6F45-AED9-4638A9776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26">
                <a:extLst>
                  <a:ext uri="{FF2B5EF4-FFF2-40B4-BE49-F238E27FC236}">
                    <a16:creationId xmlns:a16="http://schemas.microsoft.com/office/drawing/2014/main" id="{38AB317B-ED82-F346-9AC9-2F5B7E8A5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6A62E1ED-10D3-9741-BA65-4DD84A00CA19}"/>
              </a:ext>
            </a:extLst>
          </p:cNvPr>
          <p:cNvGrpSpPr>
            <a:grpSpLocks/>
          </p:cNvGrpSpPr>
          <p:nvPr/>
        </p:nvGrpSpPr>
        <p:grpSpPr bwMode="auto">
          <a:xfrm>
            <a:off x="5996346" y="3488379"/>
            <a:ext cx="1066800" cy="457200"/>
            <a:chOff x="2256" y="2352"/>
            <a:chExt cx="672" cy="288"/>
          </a:xfrm>
        </p:grpSpPr>
        <p:grpSp>
          <p:nvGrpSpPr>
            <p:cNvPr id="75" name="Group 23">
              <a:extLst>
                <a:ext uri="{FF2B5EF4-FFF2-40B4-BE49-F238E27FC236}">
                  <a16:creationId xmlns:a16="http://schemas.microsoft.com/office/drawing/2014/main" id="{BBFAAD19-6464-5B42-BB59-134A3C6E77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352"/>
              <a:ext cx="672" cy="48"/>
              <a:chOff x="2256" y="2400"/>
              <a:chExt cx="672" cy="48"/>
            </a:xfrm>
          </p:grpSpPr>
          <p:sp>
            <p:nvSpPr>
              <p:cNvPr id="79" name="Line 21">
                <a:extLst>
                  <a:ext uri="{FF2B5EF4-FFF2-40B4-BE49-F238E27FC236}">
                    <a16:creationId xmlns:a16="http://schemas.microsoft.com/office/drawing/2014/main" id="{CB2EF767-55F4-9C49-97BE-BA5DCDBB5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22">
                <a:extLst>
                  <a:ext uri="{FF2B5EF4-FFF2-40B4-BE49-F238E27FC236}">
                    <a16:creationId xmlns:a16="http://schemas.microsoft.com/office/drawing/2014/main" id="{D9D762C4-43BE-174A-AC6E-76B49A6AA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6" name="Group 24">
              <a:extLst>
                <a:ext uri="{FF2B5EF4-FFF2-40B4-BE49-F238E27FC236}">
                  <a16:creationId xmlns:a16="http://schemas.microsoft.com/office/drawing/2014/main" id="{61451ED6-7FC8-D84B-BDFF-456515AF2011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592"/>
              <a:ext cx="672" cy="48"/>
              <a:chOff x="2256" y="2400"/>
              <a:chExt cx="672" cy="48"/>
            </a:xfrm>
          </p:grpSpPr>
          <p:sp>
            <p:nvSpPr>
              <p:cNvPr id="77" name="Line 25">
                <a:extLst>
                  <a:ext uri="{FF2B5EF4-FFF2-40B4-BE49-F238E27FC236}">
                    <a16:creationId xmlns:a16="http://schemas.microsoft.com/office/drawing/2014/main" id="{3016544A-F0B9-D741-9433-9CCD3C7A1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26">
                <a:extLst>
                  <a:ext uri="{FF2B5EF4-FFF2-40B4-BE49-F238E27FC236}">
                    <a16:creationId xmlns:a16="http://schemas.microsoft.com/office/drawing/2014/main" id="{BAF7AAB2-2659-F74A-8210-0B6208FC8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17">
            <a:extLst>
              <a:ext uri="{FF2B5EF4-FFF2-40B4-BE49-F238E27FC236}">
                <a16:creationId xmlns:a16="http://schemas.microsoft.com/office/drawing/2014/main" id="{8B9251CF-0E87-3A48-B26C-051614EAA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9658" y="3737235"/>
            <a:ext cx="0" cy="2078773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31">
            <a:extLst>
              <a:ext uri="{FF2B5EF4-FFF2-40B4-BE49-F238E27FC236}">
                <a16:creationId xmlns:a16="http://schemas.microsoft.com/office/drawing/2014/main" id="{2E75E5F3-1034-6042-91F9-28CDCFF84F88}"/>
              </a:ext>
            </a:extLst>
          </p:cNvPr>
          <p:cNvGrpSpPr>
            <a:grpSpLocks/>
          </p:cNvGrpSpPr>
          <p:nvPr/>
        </p:nvGrpSpPr>
        <p:grpSpPr bwMode="auto">
          <a:xfrm>
            <a:off x="4086029" y="3488379"/>
            <a:ext cx="1066800" cy="457200"/>
            <a:chOff x="2256" y="2352"/>
            <a:chExt cx="672" cy="288"/>
          </a:xfrm>
        </p:grpSpPr>
        <p:grpSp>
          <p:nvGrpSpPr>
            <p:cNvPr id="89" name="Group 23">
              <a:extLst>
                <a:ext uri="{FF2B5EF4-FFF2-40B4-BE49-F238E27FC236}">
                  <a16:creationId xmlns:a16="http://schemas.microsoft.com/office/drawing/2014/main" id="{D1CE25D2-B1E7-6E49-9913-B15F1216F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352"/>
              <a:ext cx="672" cy="48"/>
              <a:chOff x="2256" y="2400"/>
              <a:chExt cx="672" cy="48"/>
            </a:xfrm>
          </p:grpSpPr>
          <p:sp>
            <p:nvSpPr>
              <p:cNvPr id="93" name="Line 21">
                <a:extLst>
                  <a:ext uri="{FF2B5EF4-FFF2-40B4-BE49-F238E27FC236}">
                    <a16:creationId xmlns:a16="http://schemas.microsoft.com/office/drawing/2014/main" id="{09767EC6-721E-E240-BD81-8E48134E7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22">
                <a:extLst>
                  <a:ext uri="{FF2B5EF4-FFF2-40B4-BE49-F238E27FC236}">
                    <a16:creationId xmlns:a16="http://schemas.microsoft.com/office/drawing/2014/main" id="{37DAD90E-BA0B-A746-AE3F-422A35CEE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0" name="Group 24">
              <a:extLst>
                <a:ext uri="{FF2B5EF4-FFF2-40B4-BE49-F238E27FC236}">
                  <a16:creationId xmlns:a16="http://schemas.microsoft.com/office/drawing/2014/main" id="{3CF03655-8540-F945-AE17-F0017011A79D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592"/>
              <a:ext cx="672" cy="48"/>
              <a:chOff x="2256" y="2400"/>
              <a:chExt cx="672" cy="48"/>
            </a:xfrm>
          </p:grpSpPr>
          <p:sp>
            <p:nvSpPr>
              <p:cNvPr id="91" name="Line 25">
                <a:extLst>
                  <a:ext uri="{FF2B5EF4-FFF2-40B4-BE49-F238E27FC236}">
                    <a16:creationId xmlns:a16="http://schemas.microsoft.com/office/drawing/2014/main" id="{DD2B1C83-FA24-EA46-8ED3-C9A5BAF3F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26">
                <a:extLst>
                  <a:ext uri="{FF2B5EF4-FFF2-40B4-BE49-F238E27FC236}">
                    <a16:creationId xmlns:a16="http://schemas.microsoft.com/office/drawing/2014/main" id="{54A9E26C-ED28-7D45-BF35-939A6313A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202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40" name="Line 33">
            <a:extLst>
              <a:ext uri="{FF2B5EF4-FFF2-40B4-BE49-F238E27FC236}">
                <a16:creationId xmlns:a16="http://schemas.microsoft.com/office/drawing/2014/main" id="{DB85342B-E4E2-5C48-87A5-99A22DBC6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5503" y="3396994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EFF2291A-17DB-1C4C-AC63-FA4CA947C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0103" y="1467292"/>
            <a:ext cx="0" cy="1929701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31">
            <a:extLst>
              <a:ext uri="{FF2B5EF4-FFF2-40B4-BE49-F238E27FC236}">
                <a16:creationId xmlns:a16="http://schemas.microsoft.com/office/drawing/2014/main" id="{90DB111C-D679-9343-B3C0-5BF2D8E17855}"/>
              </a:ext>
            </a:extLst>
          </p:cNvPr>
          <p:cNvGrpSpPr>
            <a:grpSpLocks/>
          </p:cNvGrpSpPr>
          <p:nvPr/>
        </p:nvGrpSpPr>
        <p:grpSpPr bwMode="auto">
          <a:xfrm>
            <a:off x="1727989" y="3148137"/>
            <a:ext cx="1066800" cy="457200"/>
            <a:chOff x="2256" y="2352"/>
            <a:chExt cx="672" cy="288"/>
          </a:xfrm>
        </p:grpSpPr>
        <p:grpSp>
          <p:nvGrpSpPr>
            <p:cNvPr id="54" name="Group 23">
              <a:extLst>
                <a:ext uri="{FF2B5EF4-FFF2-40B4-BE49-F238E27FC236}">
                  <a16:creationId xmlns:a16="http://schemas.microsoft.com/office/drawing/2014/main" id="{05DF9467-ABB9-C24C-A356-54A9DA775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352"/>
              <a:ext cx="672" cy="48"/>
              <a:chOff x="2256" y="2400"/>
              <a:chExt cx="672" cy="48"/>
            </a:xfrm>
          </p:grpSpPr>
          <p:sp>
            <p:nvSpPr>
              <p:cNvPr id="58" name="Line 21">
                <a:extLst>
                  <a:ext uri="{FF2B5EF4-FFF2-40B4-BE49-F238E27FC236}">
                    <a16:creationId xmlns:a16="http://schemas.microsoft.com/office/drawing/2014/main" id="{6BFDA31D-7790-C94E-8A6F-677D36A16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22">
                <a:extLst>
                  <a:ext uri="{FF2B5EF4-FFF2-40B4-BE49-F238E27FC236}">
                    <a16:creationId xmlns:a16="http://schemas.microsoft.com/office/drawing/2014/main" id="{2D7350E5-34EC-5742-9F59-AE4769CBD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" name="Group 24">
              <a:extLst>
                <a:ext uri="{FF2B5EF4-FFF2-40B4-BE49-F238E27FC236}">
                  <a16:creationId xmlns:a16="http://schemas.microsoft.com/office/drawing/2014/main" id="{7A615E57-E5B3-FA4E-A53F-B1A5CE2DEC04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592"/>
              <a:ext cx="672" cy="48"/>
              <a:chOff x="2256" y="2400"/>
              <a:chExt cx="672" cy="48"/>
            </a:xfrm>
          </p:grpSpPr>
          <p:sp>
            <p:nvSpPr>
              <p:cNvPr id="56" name="Line 25">
                <a:extLst>
                  <a:ext uri="{FF2B5EF4-FFF2-40B4-BE49-F238E27FC236}">
                    <a16:creationId xmlns:a16="http://schemas.microsoft.com/office/drawing/2014/main" id="{D2765C1C-A4B1-6F45-AED9-4638A9776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26">
                <a:extLst>
                  <a:ext uri="{FF2B5EF4-FFF2-40B4-BE49-F238E27FC236}">
                    <a16:creationId xmlns:a16="http://schemas.microsoft.com/office/drawing/2014/main" id="{38AB317B-ED82-F346-9AC9-2F5B7E8A5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6A62E1ED-10D3-9741-BA65-4DD84A00CA19}"/>
              </a:ext>
            </a:extLst>
          </p:cNvPr>
          <p:cNvGrpSpPr>
            <a:grpSpLocks/>
          </p:cNvGrpSpPr>
          <p:nvPr/>
        </p:nvGrpSpPr>
        <p:grpSpPr bwMode="auto">
          <a:xfrm>
            <a:off x="5985714" y="3148137"/>
            <a:ext cx="1066800" cy="457200"/>
            <a:chOff x="2256" y="2352"/>
            <a:chExt cx="672" cy="288"/>
          </a:xfrm>
        </p:grpSpPr>
        <p:grpSp>
          <p:nvGrpSpPr>
            <p:cNvPr id="75" name="Group 23">
              <a:extLst>
                <a:ext uri="{FF2B5EF4-FFF2-40B4-BE49-F238E27FC236}">
                  <a16:creationId xmlns:a16="http://schemas.microsoft.com/office/drawing/2014/main" id="{BBFAAD19-6464-5B42-BB59-134A3C6E77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352"/>
              <a:ext cx="672" cy="48"/>
              <a:chOff x="2256" y="2400"/>
              <a:chExt cx="672" cy="48"/>
            </a:xfrm>
          </p:grpSpPr>
          <p:sp>
            <p:nvSpPr>
              <p:cNvPr id="79" name="Line 21">
                <a:extLst>
                  <a:ext uri="{FF2B5EF4-FFF2-40B4-BE49-F238E27FC236}">
                    <a16:creationId xmlns:a16="http://schemas.microsoft.com/office/drawing/2014/main" id="{CB2EF767-55F4-9C49-97BE-BA5DCDBB5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22">
                <a:extLst>
                  <a:ext uri="{FF2B5EF4-FFF2-40B4-BE49-F238E27FC236}">
                    <a16:creationId xmlns:a16="http://schemas.microsoft.com/office/drawing/2014/main" id="{D9D762C4-43BE-174A-AC6E-76B49A6AA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6" name="Group 24">
              <a:extLst>
                <a:ext uri="{FF2B5EF4-FFF2-40B4-BE49-F238E27FC236}">
                  <a16:creationId xmlns:a16="http://schemas.microsoft.com/office/drawing/2014/main" id="{61451ED6-7FC8-D84B-BDFF-456515AF2011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592"/>
              <a:ext cx="672" cy="48"/>
              <a:chOff x="2256" y="2400"/>
              <a:chExt cx="672" cy="48"/>
            </a:xfrm>
          </p:grpSpPr>
          <p:sp>
            <p:nvSpPr>
              <p:cNvPr id="77" name="Line 25">
                <a:extLst>
                  <a:ext uri="{FF2B5EF4-FFF2-40B4-BE49-F238E27FC236}">
                    <a16:creationId xmlns:a16="http://schemas.microsoft.com/office/drawing/2014/main" id="{3016544A-F0B9-D741-9433-9CCD3C7A1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26">
                <a:extLst>
                  <a:ext uri="{FF2B5EF4-FFF2-40B4-BE49-F238E27FC236}">
                    <a16:creationId xmlns:a16="http://schemas.microsoft.com/office/drawing/2014/main" id="{BAF7AAB2-2659-F74A-8210-0B6208FC8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17">
            <a:extLst>
              <a:ext uri="{FF2B5EF4-FFF2-40B4-BE49-F238E27FC236}">
                <a16:creationId xmlns:a16="http://schemas.microsoft.com/office/drawing/2014/main" id="{8B9251CF-0E87-3A48-B26C-051614EAA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9026" y="3396993"/>
            <a:ext cx="0" cy="2078773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31">
            <a:extLst>
              <a:ext uri="{FF2B5EF4-FFF2-40B4-BE49-F238E27FC236}">
                <a16:creationId xmlns:a16="http://schemas.microsoft.com/office/drawing/2014/main" id="{2E75E5F3-1034-6042-91F9-28CDCFF84F88}"/>
              </a:ext>
            </a:extLst>
          </p:cNvPr>
          <p:cNvGrpSpPr>
            <a:grpSpLocks/>
          </p:cNvGrpSpPr>
          <p:nvPr/>
        </p:nvGrpSpPr>
        <p:grpSpPr bwMode="auto">
          <a:xfrm>
            <a:off x="4075397" y="3148137"/>
            <a:ext cx="1066800" cy="457200"/>
            <a:chOff x="2256" y="2352"/>
            <a:chExt cx="672" cy="288"/>
          </a:xfrm>
        </p:grpSpPr>
        <p:grpSp>
          <p:nvGrpSpPr>
            <p:cNvPr id="89" name="Group 23">
              <a:extLst>
                <a:ext uri="{FF2B5EF4-FFF2-40B4-BE49-F238E27FC236}">
                  <a16:creationId xmlns:a16="http://schemas.microsoft.com/office/drawing/2014/main" id="{D1CE25D2-B1E7-6E49-9913-B15F1216F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352"/>
              <a:ext cx="672" cy="48"/>
              <a:chOff x="2256" y="2400"/>
              <a:chExt cx="672" cy="48"/>
            </a:xfrm>
          </p:grpSpPr>
          <p:sp>
            <p:nvSpPr>
              <p:cNvPr id="93" name="Line 21">
                <a:extLst>
                  <a:ext uri="{FF2B5EF4-FFF2-40B4-BE49-F238E27FC236}">
                    <a16:creationId xmlns:a16="http://schemas.microsoft.com/office/drawing/2014/main" id="{09767EC6-721E-E240-BD81-8E48134E7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22">
                <a:extLst>
                  <a:ext uri="{FF2B5EF4-FFF2-40B4-BE49-F238E27FC236}">
                    <a16:creationId xmlns:a16="http://schemas.microsoft.com/office/drawing/2014/main" id="{37DAD90E-BA0B-A746-AE3F-422A35CEE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0" name="Group 24">
              <a:extLst>
                <a:ext uri="{FF2B5EF4-FFF2-40B4-BE49-F238E27FC236}">
                  <a16:creationId xmlns:a16="http://schemas.microsoft.com/office/drawing/2014/main" id="{3CF03655-8540-F945-AE17-F0017011A79D}"/>
                </a:ext>
              </a:extLst>
            </p:cNvPr>
            <p:cNvGrpSpPr>
              <a:grpSpLocks/>
            </p:cNvGrpSpPr>
            <p:nvPr/>
          </p:nvGrpSpPr>
          <p:grpSpPr bwMode="auto">
            <a:xfrm rot="10789821">
              <a:off x="2256" y="2592"/>
              <a:ext cx="672" cy="48"/>
              <a:chOff x="2256" y="2400"/>
              <a:chExt cx="672" cy="48"/>
            </a:xfrm>
          </p:grpSpPr>
          <p:sp>
            <p:nvSpPr>
              <p:cNvPr id="91" name="Line 25">
                <a:extLst>
                  <a:ext uri="{FF2B5EF4-FFF2-40B4-BE49-F238E27FC236}">
                    <a16:creationId xmlns:a16="http://schemas.microsoft.com/office/drawing/2014/main" id="{DD2B1C83-FA24-EA46-8ED3-C9A5BAF3F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26">
                <a:extLst>
                  <a:ext uri="{FF2B5EF4-FFF2-40B4-BE49-F238E27FC236}">
                    <a16:creationId xmlns:a16="http://schemas.microsoft.com/office/drawing/2014/main" id="{54A9E26C-ED28-7D45-BF35-939A6313A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24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258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2784</TotalTime>
  <Words>35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89</cp:revision>
  <cp:lastPrinted>2020-01-30T21:17:46Z</cp:lastPrinted>
  <dcterms:created xsi:type="dcterms:W3CDTF">2019-12-06T02:24:42Z</dcterms:created>
  <dcterms:modified xsi:type="dcterms:W3CDTF">2021-07-09T16:50:12Z</dcterms:modified>
</cp:coreProperties>
</file>