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1" r:id="rId2"/>
    <p:sldId id="270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5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ida.no/resources/644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F4849845-38F1-AA4A-AF31-AA36D6D5B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91"/>
          <a:stretch/>
        </p:blipFill>
        <p:spPr>
          <a:xfrm>
            <a:off x="723588" y="978408"/>
            <a:ext cx="8162232" cy="2593131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A5200B5B-7667-0E4E-ACFA-217B2DDD3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71"/>
          <a:stretch/>
        </p:blipFill>
        <p:spPr>
          <a:xfrm>
            <a:off x="725382" y="3700626"/>
            <a:ext cx="8162232" cy="269120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5A1EA4-2326-D945-95B7-791CD401F195}"/>
              </a:ext>
            </a:extLst>
          </p:cNvPr>
          <p:cNvCxnSpPr>
            <a:cxnSpLocks/>
          </p:cNvCxnSpPr>
          <p:nvPr/>
        </p:nvCxnSpPr>
        <p:spPr>
          <a:xfrm>
            <a:off x="1220780" y="1190692"/>
            <a:ext cx="731003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0CAA07-22A8-5545-A0F9-CA1324566591}"/>
              </a:ext>
            </a:extLst>
          </p:cNvPr>
          <p:cNvCxnSpPr>
            <a:cxnSpLocks/>
          </p:cNvCxnSpPr>
          <p:nvPr/>
        </p:nvCxnSpPr>
        <p:spPr>
          <a:xfrm>
            <a:off x="1161826" y="4338212"/>
            <a:ext cx="742277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7EA2D-02F1-0D40-B37B-D1FC78D1CA60}"/>
              </a:ext>
            </a:extLst>
          </p:cNvPr>
          <p:cNvSpPr/>
          <p:nvPr/>
        </p:nvSpPr>
        <p:spPr>
          <a:xfrm>
            <a:off x="7882405" y="3200241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449CD-DE58-9543-987A-4A5BA646F879}"/>
              </a:ext>
            </a:extLst>
          </p:cNvPr>
          <p:cNvGrpSpPr/>
          <p:nvPr/>
        </p:nvGrpSpPr>
        <p:grpSpPr>
          <a:xfrm>
            <a:off x="2288863" y="5534904"/>
            <a:ext cx="5639523" cy="188160"/>
            <a:chOff x="2256591" y="6158853"/>
            <a:chExt cx="5907105" cy="1878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3C12B3-6554-9143-AD2D-EDD93A562F8F}"/>
                </a:ext>
              </a:extLst>
            </p:cNvPr>
            <p:cNvSpPr/>
            <p:nvPr/>
          </p:nvSpPr>
          <p:spPr>
            <a:xfrm>
              <a:off x="2256591" y="6162400"/>
              <a:ext cx="238270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B26643-9B4C-BA46-A47C-9ADBB7F00383}"/>
                </a:ext>
              </a:extLst>
            </p:cNvPr>
            <p:cNvSpPr/>
            <p:nvPr/>
          </p:nvSpPr>
          <p:spPr>
            <a:xfrm>
              <a:off x="4166056" y="6165942"/>
              <a:ext cx="238270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F7C68F-98A6-EE48-B972-8323B9CA4B77}"/>
                </a:ext>
              </a:extLst>
            </p:cNvPr>
            <p:cNvSpPr/>
            <p:nvPr/>
          </p:nvSpPr>
          <p:spPr>
            <a:xfrm>
              <a:off x="6035810" y="6158853"/>
              <a:ext cx="238270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3BC37E-2A96-FF41-8A28-8B1005D2C0C1}"/>
                </a:ext>
              </a:extLst>
            </p:cNvPr>
            <p:cNvSpPr/>
            <p:nvPr/>
          </p:nvSpPr>
          <p:spPr>
            <a:xfrm>
              <a:off x="7925426" y="6162396"/>
              <a:ext cx="238270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C9B7C3-4643-C34A-91C6-7D21A906AF7A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10F38D-56CB-4041-94C9-9F6976C41D3C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4797BE-ACE2-8D43-A29B-72B1609A273C}"/>
              </a:ext>
            </a:extLst>
          </p:cNvPr>
          <p:cNvGrpSpPr/>
          <p:nvPr/>
        </p:nvGrpSpPr>
        <p:grpSpPr>
          <a:xfrm>
            <a:off x="2235086" y="3011935"/>
            <a:ext cx="5615278" cy="189720"/>
            <a:chOff x="2235086" y="3011935"/>
            <a:chExt cx="5615278" cy="1897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E41167-E012-8342-BC8D-72762CCABF19}"/>
                </a:ext>
              </a:extLst>
            </p:cNvPr>
            <p:cNvSpPr/>
            <p:nvPr/>
          </p:nvSpPr>
          <p:spPr>
            <a:xfrm>
              <a:off x="2235086" y="3017359"/>
              <a:ext cx="238270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E6537D-D185-0A4A-AFE9-8F7BE320C6F3}"/>
                </a:ext>
              </a:extLst>
            </p:cNvPr>
            <p:cNvGrpSpPr/>
            <p:nvPr/>
          </p:nvGrpSpPr>
          <p:grpSpPr>
            <a:xfrm>
              <a:off x="4144552" y="3011935"/>
              <a:ext cx="3705812" cy="189720"/>
              <a:chOff x="4144552" y="3011935"/>
              <a:chExt cx="3705812" cy="18972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AE1AADE-C9B1-E14D-953B-BA7550ECBBE0}"/>
                  </a:ext>
                </a:extLst>
              </p:cNvPr>
              <p:cNvSpPr/>
              <p:nvPr/>
            </p:nvSpPr>
            <p:spPr>
              <a:xfrm>
                <a:off x="4144552" y="3020901"/>
                <a:ext cx="238270" cy="180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A2BADDB-ADAC-D342-A3D1-33457AC83BF7}"/>
                  </a:ext>
                </a:extLst>
              </p:cNvPr>
              <p:cNvSpPr/>
              <p:nvPr/>
            </p:nvSpPr>
            <p:spPr>
              <a:xfrm>
                <a:off x="5835290" y="3011935"/>
                <a:ext cx="238270" cy="180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53A3615-2FF0-1E4A-A487-0DBC9BC53457}"/>
                  </a:ext>
                </a:extLst>
              </p:cNvPr>
              <p:cNvSpPr/>
              <p:nvPr/>
            </p:nvSpPr>
            <p:spPr>
              <a:xfrm>
                <a:off x="7612094" y="3013727"/>
                <a:ext cx="238270" cy="180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3688261-393B-6148-9B55-A4B0903A94F1}"/>
              </a:ext>
            </a:extLst>
          </p:cNvPr>
          <p:cNvSpPr txBox="1"/>
          <p:nvPr/>
        </p:nvSpPr>
        <p:spPr>
          <a:xfrm flipH="1">
            <a:off x="2328529" y="243914"/>
            <a:ext cx="4603897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Vostok Ice Core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ED57C8-9312-BE41-ABFA-434DB9ED0A95}"/>
              </a:ext>
            </a:extLst>
          </p:cNvPr>
          <p:cNvSpPr txBox="1"/>
          <p:nvPr/>
        </p:nvSpPr>
        <p:spPr>
          <a:xfrm>
            <a:off x="1309747" y="5673652"/>
            <a:ext cx="7592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400	                 300	                200	                100	                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2065F6-7758-3649-A57B-F26CA2CEC78F}"/>
              </a:ext>
            </a:extLst>
          </p:cNvPr>
          <p:cNvSpPr txBox="1"/>
          <p:nvPr/>
        </p:nvSpPr>
        <p:spPr>
          <a:xfrm flipH="1">
            <a:off x="418212" y="3413203"/>
            <a:ext cx="4603897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T change from present (present = 1950)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6992FA-8EEC-8E43-B382-77EF53575C89}"/>
              </a:ext>
            </a:extLst>
          </p:cNvPr>
          <p:cNvSpPr txBox="1"/>
          <p:nvPr/>
        </p:nvSpPr>
        <p:spPr>
          <a:xfrm flipH="1">
            <a:off x="379227" y="729465"/>
            <a:ext cx="4603897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CO2 concentration (ppm)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5A53A6-8A49-AB4A-AAC5-7A87312CCC8F}"/>
              </a:ext>
            </a:extLst>
          </p:cNvPr>
          <p:cNvSpPr txBox="1"/>
          <p:nvPr/>
        </p:nvSpPr>
        <p:spPr>
          <a:xfrm>
            <a:off x="778323" y="1063257"/>
            <a:ext cx="482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E195CA-8598-1F4E-A030-B412C9A493E7}"/>
              </a:ext>
            </a:extLst>
          </p:cNvPr>
          <p:cNvSpPr txBox="1"/>
          <p:nvPr/>
        </p:nvSpPr>
        <p:spPr>
          <a:xfrm>
            <a:off x="907884" y="3775100"/>
            <a:ext cx="2841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B24E3C-6BDB-7B4A-A7EB-01803266C900}"/>
              </a:ext>
            </a:extLst>
          </p:cNvPr>
          <p:cNvSpPr txBox="1"/>
          <p:nvPr/>
        </p:nvSpPr>
        <p:spPr>
          <a:xfrm>
            <a:off x="829061" y="3746872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81F117-0A2E-834A-997F-C56936F3CE8B}"/>
              </a:ext>
            </a:extLst>
          </p:cNvPr>
          <p:cNvSpPr txBox="1"/>
          <p:nvPr/>
        </p:nvSpPr>
        <p:spPr>
          <a:xfrm flipH="1">
            <a:off x="1309747" y="6110275"/>
            <a:ext cx="5647765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Thousands of years before present (1950)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686D97-F37B-BC40-92BE-80D6C3DB8870}"/>
              </a:ext>
            </a:extLst>
          </p:cNvPr>
          <p:cNvSpPr/>
          <p:nvPr/>
        </p:nvSpPr>
        <p:spPr>
          <a:xfrm>
            <a:off x="5906949" y="666561"/>
            <a:ext cx="31307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https://www.grida.no/resources/6443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0EED74-78BC-CC42-82DB-7ED7DF485918}"/>
              </a:ext>
            </a:extLst>
          </p:cNvPr>
          <p:cNvSpPr/>
          <p:nvPr/>
        </p:nvSpPr>
        <p:spPr>
          <a:xfrm>
            <a:off x="805999" y="5320560"/>
            <a:ext cx="442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48BC0C-2FFB-476F-B4AC-54481CCDCC2E}"/>
              </a:ext>
            </a:extLst>
          </p:cNvPr>
          <p:cNvSpPr txBox="1"/>
          <p:nvPr/>
        </p:nvSpPr>
        <p:spPr>
          <a:xfrm>
            <a:off x="778323" y="2794033"/>
            <a:ext cx="482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133239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F4849845-38F1-AA4A-AF31-AA36D6D5B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91"/>
          <a:stretch/>
        </p:blipFill>
        <p:spPr>
          <a:xfrm>
            <a:off x="723588" y="978408"/>
            <a:ext cx="8162232" cy="2593131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A5200B5B-7667-0E4E-ACFA-217B2DDD3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71"/>
          <a:stretch/>
        </p:blipFill>
        <p:spPr>
          <a:xfrm>
            <a:off x="725382" y="3700626"/>
            <a:ext cx="8162232" cy="26912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89F11F-0DB9-EE40-BD93-92720467DD5C}"/>
              </a:ext>
            </a:extLst>
          </p:cNvPr>
          <p:cNvSpPr txBox="1"/>
          <p:nvPr/>
        </p:nvSpPr>
        <p:spPr>
          <a:xfrm>
            <a:off x="1289589" y="5654944"/>
            <a:ext cx="12384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⠼⠙⠚⠚</a:t>
            </a:r>
            <a:r>
              <a:rPr lang="en-US" sz="1400"/>
              <a:t>	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B52EE-A302-AB4C-A52F-58C30167D08E}"/>
              </a:ext>
            </a:extLst>
          </p:cNvPr>
          <p:cNvSpPr txBox="1"/>
          <p:nvPr/>
        </p:nvSpPr>
        <p:spPr>
          <a:xfrm flipH="1">
            <a:off x="167780" y="3279766"/>
            <a:ext cx="8800217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Arial" panose="020B0604020202020204" pitchFamily="34" charset="0"/>
              </a:rPr>
              <a:t>;⠠⠞⠀⠡⠁⠝⠛⠑⠀⠋⠀⠏⠗⠑⠎⠢⠞⠀⠐⠣⠏⠗⠑⠎5⠞⠀⠐⠶⠀⠼⠁⠊⠑⠚⠐⠜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447EE-8177-7149-B8DA-A096F3020D1B}"/>
              </a:ext>
            </a:extLst>
          </p:cNvPr>
          <p:cNvSpPr txBox="1"/>
          <p:nvPr/>
        </p:nvSpPr>
        <p:spPr>
          <a:xfrm flipH="1">
            <a:off x="67970" y="582453"/>
            <a:ext cx="5925880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⠠⠉,⠕⠼⠃⠀3c⠢⠞⠗⠁⠰⠝⠀⠐⠣⠏⠏⠍⠐⠜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2C52E-3335-FD49-8F8A-7D1E2B33FC16}"/>
              </a:ext>
            </a:extLst>
          </p:cNvPr>
          <p:cNvSpPr txBox="1"/>
          <p:nvPr/>
        </p:nvSpPr>
        <p:spPr>
          <a:xfrm>
            <a:off x="181880" y="989413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⠼⠉⠚⠚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A1918-BFD8-6E49-A786-E5B1ABC353EB}"/>
              </a:ext>
            </a:extLst>
          </p:cNvPr>
          <p:cNvSpPr txBox="1"/>
          <p:nvPr/>
        </p:nvSpPr>
        <p:spPr>
          <a:xfrm flipH="1">
            <a:off x="2446112" y="147970"/>
            <a:ext cx="4603897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⠠⠧⠕⠌⠕⠅⠀⠠⠊⠉⠑⠀⠠⠉⠕⠗⠑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C773C-C4EE-8241-B5CB-90138C739D5D}"/>
              </a:ext>
            </a:extLst>
          </p:cNvPr>
          <p:cNvSpPr/>
          <p:nvPr/>
        </p:nvSpPr>
        <p:spPr>
          <a:xfrm>
            <a:off x="4860429" y="5663745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⠼⠃⠚⠚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0293D-B4AE-194F-A944-41AB04B6470C}"/>
              </a:ext>
            </a:extLst>
          </p:cNvPr>
          <p:cNvSpPr/>
          <p:nvPr/>
        </p:nvSpPr>
        <p:spPr>
          <a:xfrm>
            <a:off x="8440672" y="5631971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⠼⠚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C86E4-F1C7-1B42-B668-740F7541F575}"/>
              </a:ext>
            </a:extLst>
          </p:cNvPr>
          <p:cNvSpPr/>
          <p:nvPr/>
        </p:nvSpPr>
        <p:spPr>
          <a:xfrm>
            <a:off x="3075041" y="5685260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⠼⠉⠚⠚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5A1EA4-2326-D945-95B7-791CD401F195}"/>
              </a:ext>
            </a:extLst>
          </p:cNvPr>
          <p:cNvCxnSpPr>
            <a:cxnSpLocks/>
          </p:cNvCxnSpPr>
          <p:nvPr/>
        </p:nvCxnSpPr>
        <p:spPr>
          <a:xfrm>
            <a:off x="1220780" y="1190692"/>
            <a:ext cx="731003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0CAA07-22A8-5545-A0F9-CA1324566591}"/>
              </a:ext>
            </a:extLst>
          </p:cNvPr>
          <p:cNvCxnSpPr>
            <a:cxnSpLocks/>
          </p:cNvCxnSpPr>
          <p:nvPr/>
        </p:nvCxnSpPr>
        <p:spPr>
          <a:xfrm>
            <a:off x="1301675" y="4338217"/>
            <a:ext cx="75411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7EA2D-02F1-0D40-B37B-D1FC78D1CA60}"/>
              </a:ext>
            </a:extLst>
          </p:cNvPr>
          <p:cNvSpPr/>
          <p:nvPr/>
        </p:nvSpPr>
        <p:spPr>
          <a:xfrm>
            <a:off x="7882405" y="3200241"/>
            <a:ext cx="238270" cy="18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449CD-DE58-9543-987A-4A5BA646F879}"/>
              </a:ext>
            </a:extLst>
          </p:cNvPr>
          <p:cNvGrpSpPr/>
          <p:nvPr/>
        </p:nvGrpSpPr>
        <p:grpSpPr>
          <a:xfrm>
            <a:off x="2288863" y="5534904"/>
            <a:ext cx="5639523" cy="188160"/>
            <a:chOff x="2256591" y="6158853"/>
            <a:chExt cx="5907105" cy="1878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3C12B3-6554-9143-AD2D-EDD93A562F8F}"/>
                </a:ext>
              </a:extLst>
            </p:cNvPr>
            <p:cNvSpPr/>
            <p:nvPr/>
          </p:nvSpPr>
          <p:spPr>
            <a:xfrm>
              <a:off x="2256591" y="6162400"/>
              <a:ext cx="238270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B26643-9B4C-BA46-A47C-9ADBB7F00383}"/>
                </a:ext>
              </a:extLst>
            </p:cNvPr>
            <p:cNvSpPr/>
            <p:nvPr/>
          </p:nvSpPr>
          <p:spPr>
            <a:xfrm>
              <a:off x="4166056" y="6165942"/>
              <a:ext cx="238270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F7C68F-98A6-EE48-B972-8323B9CA4B77}"/>
                </a:ext>
              </a:extLst>
            </p:cNvPr>
            <p:cNvSpPr/>
            <p:nvPr/>
          </p:nvSpPr>
          <p:spPr>
            <a:xfrm>
              <a:off x="6035810" y="6158853"/>
              <a:ext cx="238270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3BC37E-2A96-FF41-8A28-8B1005D2C0C1}"/>
                </a:ext>
              </a:extLst>
            </p:cNvPr>
            <p:cNvSpPr/>
            <p:nvPr/>
          </p:nvSpPr>
          <p:spPr>
            <a:xfrm>
              <a:off x="7925426" y="6162396"/>
              <a:ext cx="238270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27E5D27-0DE9-4B44-881E-1527339A2722}"/>
              </a:ext>
            </a:extLst>
          </p:cNvPr>
          <p:cNvSpPr/>
          <p:nvPr/>
        </p:nvSpPr>
        <p:spPr>
          <a:xfrm>
            <a:off x="6675971" y="5632097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⠼⠁⠚⠚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473D51-B196-7040-A3F2-971686FEDD07}"/>
              </a:ext>
            </a:extLst>
          </p:cNvPr>
          <p:cNvSpPr txBox="1"/>
          <p:nvPr/>
        </p:nvSpPr>
        <p:spPr>
          <a:xfrm>
            <a:off x="187414" y="276490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⠼⠁⠋⠚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E2C064-DF41-4246-B958-CB40862A151C}"/>
              </a:ext>
            </a:extLst>
          </p:cNvPr>
          <p:cNvSpPr/>
          <p:nvPr/>
        </p:nvSpPr>
        <p:spPr>
          <a:xfrm>
            <a:off x="-25167" y="5285178"/>
            <a:ext cx="1315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"⠤⠼⠁⠚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8ADDD4-3D3C-3E4D-9F26-B9EA0F328F33}"/>
              </a:ext>
            </a:extLst>
          </p:cNvPr>
          <p:cNvSpPr/>
          <p:nvPr/>
        </p:nvSpPr>
        <p:spPr>
          <a:xfrm>
            <a:off x="628552" y="4102714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⠼⠚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38B2D4-FE17-3541-8DB6-0FDF427BF1F0}"/>
              </a:ext>
            </a:extLst>
          </p:cNvPr>
          <p:cNvSpPr/>
          <p:nvPr/>
        </p:nvSpPr>
        <p:spPr>
          <a:xfrm>
            <a:off x="640191" y="3643822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78B7FB-C9DD-4344-A4A2-3F16B120D501}"/>
              </a:ext>
            </a:extLst>
          </p:cNvPr>
          <p:cNvSpPr/>
          <p:nvPr/>
        </p:nvSpPr>
        <p:spPr>
          <a:xfrm>
            <a:off x="1077639" y="6126476"/>
            <a:ext cx="7808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⠠⠹⠳⠎⠯⠎⠀⠷⠀⠽⠑⠜⠎⠀2f pres5t ⠐⠣</a:t>
            </a:r>
            <a:r>
              <a:rPr lang="en-US" sz="2400" dirty="0">
                <a:latin typeface="Swell Braille" pitchFamily="49"/>
                <a:ea typeface="Braille Normal" charset="0"/>
                <a:cs typeface="Arial" panose="020B0604020202020204" pitchFamily="34" charset="0"/>
              </a:rPr>
              <a:t>⠼⠁⠊⠑⠚⠐⠜</a:t>
            </a:r>
            <a:endParaRPr lang="en-US" sz="2400" dirty="0">
              <a:latin typeface="Swell Braille" pitchFamily="49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C9B7C3-4643-C34A-91C6-7D21A906AF7A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10F38D-56CB-4041-94C9-9F6976C41D3C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4797BE-ACE2-8D43-A29B-72B1609A273C}"/>
              </a:ext>
            </a:extLst>
          </p:cNvPr>
          <p:cNvGrpSpPr/>
          <p:nvPr/>
        </p:nvGrpSpPr>
        <p:grpSpPr>
          <a:xfrm>
            <a:off x="2235086" y="3011935"/>
            <a:ext cx="5615278" cy="189720"/>
            <a:chOff x="2235086" y="3011935"/>
            <a:chExt cx="5615278" cy="1897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E41167-E012-8342-BC8D-72762CCABF19}"/>
                </a:ext>
              </a:extLst>
            </p:cNvPr>
            <p:cNvSpPr/>
            <p:nvPr/>
          </p:nvSpPr>
          <p:spPr>
            <a:xfrm>
              <a:off x="2235086" y="3017359"/>
              <a:ext cx="238270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E6537D-D185-0A4A-AFE9-8F7BE320C6F3}"/>
                </a:ext>
              </a:extLst>
            </p:cNvPr>
            <p:cNvGrpSpPr/>
            <p:nvPr/>
          </p:nvGrpSpPr>
          <p:grpSpPr>
            <a:xfrm>
              <a:off x="4144552" y="3011935"/>
              <a:ext cx="3705812" cy="189720"/>
              <a:chOff x="4144552" y="3011935"/>
              <a:chExt cx="3705812" cy="18972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AE1AADE-C9B1-E14D-953B-BA7550ECBBE0}"/>
                  </a:ext>
                </a:extLst>
              </p:cNvPr>
              <p:cNvSpPr/>
              <p:nvPr/>
            </p:nvSpPr>
            <p:spPr>
              <a:xfrm>
                <a:off x="4144552" y="3020901"/>
                <a:ext cx="238270" cy="180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A2BADDB-ADAC-D342-A3D1-33457AC83BF7}"/>
                  </a:ext>
                </a:extLst>
              </p:cNvPr>
              <p:cNvSpPr/>
              <p:nvPr/>
            </p:nvSpPr>
            <p:spPr>
              <a:xfrm>
                <a:off x="5835290" y="3011935"/>
                <a:ext cx="238270" cy="180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53A3615-2FF0-1E4A-A487-0DBC9BC53457}"/>
                  </a:ext>
                </a:extLst>
              </p:cNvPr>
              <p:cNvSpPr/>
              <p:nvPr/>
            </p:nvSpPr>
            <p:spPr>
              <a:xfrm>
                <a:off x="7612094" y="3013727"/>
                <a:ext cx="238270" cy="1807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9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85494CB-B303-6F4A-A9B0-B422AEEBEC98}"/>
              </a:ext>
            </a:extLst>
          </p:cNvPr>
          <p:cNvGrpSpPr/>
          <p:nvPr/>
        </p:nvGrpSpPr>
        <p:grpSpPr>
          <a:xfrm>
            <a:off x="254375" y="978408"/>
            <a:ext cx="8538750" cy="5879592"/>
            <a:chOff x="0" y="978563"/>
            <a:chExt cx="9144806" cy="5879592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F4849845-38F1-AA4A-AF31-AA36D6D5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78563"/>
              <a:ext cx="9144806" cy="587959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5A1EA4-2326-D945-95B7-791CD401F195}"/>
                </a:ext>
              </a:extLst>
            </p:cNvPr>
            <p:cNvCxnSpPr/>
            <p:nvPr/>
          </p:nvCxnSpPr>
          <p:spPr>
            <a:xfrm>
              <a:off x="659219" y="1190847"/>
              <a:ext cx="82083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0CAA07-22A8-5545-A0F9-CA1324566591}"/>
                </a:ext>
              </a:extLst>
            </p:cNvPr>
            <p:cNvCxnSpPr/>
            <p:nvPr/>
          </p:nvCxnSpPr>
          <p:spPr>
            <a:xfrm>
              <a:off x="630865" y="4618075"/>
              <a:ext cx="8208334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E41167-E012-8342-BC8D-72762CCABF19}"/>
                </a:ext>
              </a:extLst>
            </p:cNvPr>
            <p:cNvSpPr/>
            <p:nvPr/>
          </p:nvSpPr>
          <p:spPr>
            <a:xfrm>
              <a:off x="1722474" y="3200400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AE1AADE-C9B1-E14D-953B-BA7550ECBBE0}"/>
                </a:ext>
              </a:extLst>
            </p:cNvPr>
            <p:cNvSpPr/>
            <p:nvPr/>
          </p:nvSpPr>
          <p:spPr>
            <a:xfrm>
              <a:off x="3767468" y="3203942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C8DD79-7153-7940-8DD3-6A7E67EBB4DD}"/>
                </a:ext>
              </a:extLst>
            </p:cNvPr>
            <p:cNvSpPr/>
            <p:nvPr/>
          </p:nvSpPr>
          <p:spPr>
            <a:xfrm>
              <a:off x="5769932" y="3196853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C7EA2D-02F1-0D40-B37B-D1FC78D1CA60}"/>
                </a:ext>
              </a:extLst>
            </p:cNvPr>
            <p:cNvSpPr/>
            <p:nvPr/>
          </p:nvSpPr>
          <p:spPr>
            <a:xfrm>
              <a:off x="7793667" y="3200396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3C12B3-6554-9143-AD2D-EDD93A562F8F}"/>
                </a:ext>
              </a:extLst>
            </p:cNvPr>
            <p:cNvSpPr/>
            <p:nvPr/>
          </p:nvSpPr>
          <p:spPr>
            <a:xfrm>
              <a:off x="1768548" y="5925879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B26643-9B4C-BA46-A47C-9ADBB7F00383}"/>
                </a:ext>
              </a:extLst>
            </p:cNvPr>
            <p:cNvSpPr/>
            <p:nvPr/>
          </p:nvSpPr>
          <p:spPr>
            <a:xfrm>
              <a:off x="3813542" y="5929421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F7C68F-98A6-EE48-B972-8323B9CA4B77}"/>
                </a:ext>
              </a:extLst>
            </p:cNvPr>
            <p:cNvSpPr/>
            <p:nvPr/>
          </p:nvSpPr>
          <p:spPr>
            <a:xfrm>
              <a:off x="5816006" y="5922332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3BC37E-2A96-FF41-8A28-8B1005D2C0C1}"/>
                </a:ext>
              </a:extLst>
            </p:cNvPr>
            <p:cNvSpPr/>
            <p:nvPr/>
          </p:nvSpPr>
          <p:spPr>
            <a:xfrm>
              <a:off x="7839741" y="5925875"/>
              <a:ext cx="255182" cy="180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C9B7C3-4643-C34A-91C6-7D21A906AF7A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10F38D-56CB-4041-94C9-9F6976C41D3C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97756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2124</TotalTime>
  <Words>88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127</cp:revision>
  <cp:lastPrinted>2020-01-30T21:17:46Z</cp:lastPrinted>
  <dcterms:created xsi:type="dcterms:W3CDTF">2019-12-06T02:24:42Z</dcterms:created>
  <dcterms:modified xsi:type="dcterms:W3CDTF">2021-06-17T14:58:00Z</dcterms:modified>
</cp:coreProperties>
</file>