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1616FF0-1864-9D45-BF22-F61296D7E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64"/>
          <a:stretch/>
        </p:blipFill>
        <p:spPr>
          <a:xfrm>
            <a:off x="268941" y="850604"/>
            <a:ext cx="8875059" cy="4295553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D14383B-5719-2E4C-9795-84738925B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39" b="70129"/>
          <a:stretch/>
        </p:blipFill>
        <p:spPr>
          <a:xfrm>
            <a:off x="1296963" y="4809460"/>
            <a:ext cx="6528599" cy="204854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DEC7FDA5-4D91-6749-BA38-5E7652F251DC}"/>
              </a:ext>
            </a:extLst>
          </p:cNvPr>
          <p:cNvSpPr/>
          <p:nvPr/>
        </p:nvSpPr>
        <p:spPr>
          <a:xfrm>
            <a:off x="1786269" y="925033"/>
            <a:ext cx="1669312" cy="414669"/>
          </a:xfrm>
          <a:prstGeom prst="clou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C1CE98-1A5A-9D45-A86E-8F71A6E1564B}"/>
              </a:ext>
            </a:extLst>
          </p:cNvPr>
          <p:cNvSpPr txBox="1"/>
          <p:nvPr/>
        </p:nvSpPr>
        <p:spPr>
          <a:xfrm>
            <a:off x="3498111" y="11802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snow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7EDB7F-57A2-9148-BEC4-A7B7B01CB5C0}"/>
              </a:ext>
            </a:extLst>
          </p:cNvPr>
          <p:cNvSpPr txBox="1"/>
          <p:nvPr/>
        </p:nvSpPr>
        <p:spPr>
          <a:xfrm>
            <a:off x="2927498" y="504337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meltwater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3FD865-1349-F34E-AB53-9BBE9B844BB9}"/>
              </a:ext>
            </a:extLst>
          </p:cNvPr>
          <p:cNvSpPr txBox="1"/>
          <p:nvPr/>
        </p:nvSpPr>
        <p:spPr>
          <a:xfrm>
            <a:off x="6418519" y="5302101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iceberg calving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667560-476D-D54D-B100-49613C0DD6D8}"/>
              </a:ext>
            </a:extLst>
          </p:cNvPr>
          <p:cNvSpPr txBox="1"/>
          <p:nvPr/>
        </p:nvSpPr>
        <p:spPr>
          <a:xfrm>
            <a:off x="3164955" y="200600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accumulation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BA8AA-1D4B-2940-B3BB-4D04A073FD31}"/>
              </a:ext>
            </a:extLst>
          </p:cNvPr>
          <p:cNvSpPr txBox="1"/>
          <p:nvPr/>
        </p:nvSpPr>
        <p:spPr>
          <a:xfrm>
            <a:off x="5879802" y="2519915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zone of ablation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27804C-4B97-C245-A7D3-BCAAEDE6AACB}"/>
              </a:ext>
            </a:extLst>
          </p:cNvPr>
          <p:cNvSpPr txBox="1"/>
          <p:nvPr/>
        </p:nvSpPr>
        <p:spPr>
          <a:xfrm>
            <a:off x="4798826" y="156652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equilibrium line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873D18-BCDB-374B-A324-19CF9DB48965}"/>
              </a:ext>
            </a:extLst>
          </p:cNvPr>
          <p:cNvCxnSpPr/>
          <p:nvPr/>
        </p:nvCxnSpPr>
        <p:spPr>
          <a:xfrm>
            <a:off x="5018566" y="1881961"/>
            <a:ext cx="0" cy="6379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FEE3E-3804-3E44-AF02-860510F46C8A}"/>
              </a:ext>
            </a:extLst>
          </p:cNvPr>
          <p:cNvSpPr txBox="1"/>
          <p:nvPr/>
        </p:nvSpPr>
        <p:spPr>
          <a:xfrm>
            <a:off x="3707217" y="28034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ice flow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62E3E1-4BD7-324A-A197-4B2940D74855}"/>
              </a:ext>
            </a:extLst>
          </p:cNvPr>
          <p:cNvSpPr txBox="1"/>
          <p:nvPr/>
        </p:nvSpPr>
        <p:spPr>
          <a:xfrm>
            <a:off x="1350333" y="510362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D9C5F2-0DC1-7248-B249-E8D905C607E7}"/>
              </a:ext>
            </a:extLst>
          </p:cNvPr>
          <p:cNvSpPr txBox="1"/>
          <p:nvPr/>
        </p:nvSpPr>
        <p:spPr>
          <a:xfrm>
            <a:off x="4671235" y="527729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33915-1B39-284C-867E-113B6E2B3D09}"/>
              </a:ext>
            </a:extLst>
          </p:cNvPr>
          <p:cNvSpPr txBox="1"/>
          <p:nvPr/>
        </p:nvSpPr>
        <p:spPr>
          <a:xfrm>
            <a:off x="4004928" y="28353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Alpine Glacier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8494FA-C156-A146-804F-7E2229878D14}"/>
              </a:ext>
            </a:extLst>
          </p:cNvPr>
          <p:cNvSpPr/>
          <p:nvPr/>
        </p:nvSpPr>
        <p:spPr>
          <a:xfrm>
            <a:off x="4253024" y="6539026"/>
            <a:ext cx="49973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22.8 (d) in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0FDDFE5-0856-864D-BEB1-85732FA778F8}"/>
              </a:ext>
            </a:extLst>
          </p:cNvPr>
          <p:cNvSpPr/>
          <p:nvPr/>
        </p:nvSpPr>
        <p:spPr>
          <a:xfrm>
            <a:off x="5752214" y="4869712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5F0E89E-4442-9C44-A7A3-FAB0F5885CEB}"/>
              </a:ext>
            </a:extLst>
          </p:cNvPr>
          <p:cNvSpPr/>
          <p:nvPr/>
        </p:nvSpPr>
        <p:spPr>
          <a:xfrm>
            <a:off x="6053470" y="4926419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EB176-BC12-A043-9A50-8AFD39466DA3}"/>
              </a:ext>
            </a:extLst>
          </p:cNvPr>
          <p:cNvSpPr txBox="1"/>
          <p:nvPr/>
        </p:nvSpPr>
        <p:spPr>
          <a:xfrm>
            <a:off x="5826642" y="460389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sublimation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615A1-172A-F749-B19F-32843F90910C}"/>
              </a:ext>
            </a:extLst>
          </p:cNvPr>
          <p:cNvSpPr txBox="1"/>
          <p:nvPr/>
        </p:nvSpPr>
        <p:spPr>
          <a:xfrm>
            <a:off x="7176977" y="277509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terminus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EEA927-F82A-4049-B1CC-0D44A3CD60FE}"/>
              </a:ext>
            </a:extLst>
          </p:cNvPr>
          <p:cNvCxnSpPr>
            <a:cxnSpLocks/>
          </p:cNvCxnSpPr>
          <p:nvPr/>
        </p:nvCxnSpPr>
        <p:spPr>
          <a:xfrm flipH="1">
            <a:off x="7223050" y="3115340"/>
            <a:ext cx="251638" cy="5564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A74EAA1-946D-4844-A737-F5A163F2DBDE}"/>
              </a:ext>
            </a:extLst>
          </p:cNvPr>
          <p:cNvSpPr/>
          <p:nvPr/>
        </p:nvSpPr>
        <p:spPr>
          <a:xfrm flipH="1">
            <a:off x="2573076" y="14495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3072A1-7458-2748-8A88-BBF35CA7DCD2}"/>
              </a:ext>
            </a:extLst>
          </p:cNvPr>
          <p:cNvSpPr/>
          <p:nvPr/>
        </p:nvSpPr>
        <p:spPr>
          <a:xfrm flipH="1">
            <a:off x="2725476" y="16019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44AD16-EEA3-5543-B46B-A3CC13013807}"/>
              </a:ext>
            </a:extLst>
          </p:cNvPr>
          <p:cNvSpPr/>
          <p:nvPr/>
        </p:nvSpPr>
        <p:spPr>
          <a:xfrm flipH="1">
            <a:off x="2877876" y="17543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3AD280-7622-A040-9DD7-0E38BBD4B918}"/>
              </a:ext>
            </a:extLst>
          </p:cNvPr>
          <p:cNvSpPr/>
          <p:nvPr/>
        </p:nvSpPr>
        <p:spPr>
          <a:xfrm flipH="1">
            <a:off x="2923949" y="14602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34C0B2-51E1-2344-8CC1-6F7607E5AC6A}"/>
              </a:ext>
            </a:extLst>
          </p:cNvPr>
          <p:cNvSpPr/>
          <p:nvPr/>
        </p:nvSpPr>
        <p:spPr>
          <a:xfrm flipH="1">
            <a:off x="3076349" y="16126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ACC1D2-CD29-7B46-AAB9-D90A71155B01}"/>
              </a:ext>
            </a:extLst>
          </p:cNvPr>
          <p:cNvSpPr/>
          <p:nvPr/>
        </p:nvSpPr>
        <p:spPr>
          <a:xfrm flipH="1">
            <a:off x="3228749" y="17650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56D3D5-582A-D34C-AB8D-D75BAC1316A9}"/>
              </a:ext>
            </a:extLst>
          </p:cNvPr>
          <p:cNvSpPr/>
          <p:nvPr/>
        </p:nvSpPr>
        <p:spPr>
          <a:xfrm flipH="1">
            <a:off x="3526460" y="16267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2CFD8C-98B7-BA4E-8912-782AAD90D23E}"/>
              </a:ext>
            </a:extLst>
          </p:cNvPr>
          <p:cNvSpPr/>
          <p:nvPr/>
        </p:nvSpPr>
        <p:spPr>
          <a:xfrm flipH="1">
            <a:off x="3678860" y="17791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4FC136D-0E26-2B42-B778-C636FD9B8A83}"/>
              </a:ext>
            </a:extLst>
          </p:cNvPr>
          <p:cNvSpPr/>
          <p:nvPr/>
        </p:nvSpPr>
        <p:spPr>
          <a:xfrm flipH="1">
            <a:off x="3405957" y="1485020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B2FE362-38EF-C04E-AE64-3A691D8E8BCC}"/>
              </a:ext>
            </a:extLst>
          </p:cNvPr>
          <p:cNvSpPr/>
          <p:nvPr/>
        </p:nvSpPr>
        <p:spPr>
          <a:xfrm flipH="1">
            <a:off x="3799359" y="15594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73C8344-ED76-F54B-8B39-031840E12BC6}"/>
              </a:ext>
            </a:extLst>
          </p:cNvPr>
          <p:cNvSpPr/>
          <p:nvPr/>
        </p:nvSpPr>
        <p:spPr>
          <a:xfrm flipH="1">
            <a:off x="3951759" y="17118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3498EF-40D9-2640-8F10-64CDA2164523}"/>
              </a:ext>
            </a:extLst>
          </p:cNvPr>
          <p:cNvSpPr/>
          <p:nvPr/>
        </p:nvSpPr>
        <p:spPr>
          <a:xfrm flipH="1">
            <a:off x="2154854" y="14141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2B49B5F-81D3-5942-BF34-871EB8087466}"/>
              </a:ext>
            </a:extLst>
          </p:cNvPr>
          <p:cNvSpPr/>
          <p:nvPr/>
        </p:nvSpPr>
        <p:spPr>
          <a:xfrm flipH="1">
            <a:off x="2307254" y="15665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FA68207-D1FB-CB48-886F-6D0BFC14B55C}"/>
              </a:ext>
            </a:extLst>
          </p:cNvPr>
          <p:cNvSpPr/>
          <p:nvPr/>
        </p:nvSpPr>
        <p:spPr>
          <a:xfrm flipH="1">
            <a:off x="2459654" y="17189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5061097" y="6517759"/>
            <a:ext cx="4082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modified from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EB855B2-D818-B84F-BEC2-4F915C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64"/>
          <a:stretch/>
        </p:blipFill>
        <p:spPr>
          <a:xfrm>
            <a:off x="268941" y="850605"/>
            <a:ext cx="8875059" cy="429555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CFE8A6-CBD7-8A4D-98AA-EC915E63F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39" b="70129"/>
          <a:stretch/>
        </p:blipFill>
        <p:spPr>
          <a:xfrm>
            <a:off x="1296963" y="4809460"/>
            <a:ext cx="6528599" cy="204854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920FC4CA-E77E-6F4B-BB28-0B00A749103A}"/>
              </a:ext>
            </a:extLst>
          </p:cNvPr>
          <p:cNvSpPr/>
          <p:nvPr/>
        </p:nvSpPr>
        <p:spPr>
          <a:xfrm>
            <a:off x="1786269" y="925033"/>
            <a:ext cx="1669312" cy="414669"/>
          </a:xfrm>
          <a:prstGeom prst="clou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C92276-76EA-9440-B27B-91ED68695B43}"/>
              </a:ext>
            </a:extLst>
          </p:cNvPr>
          <p:cNvSpPr/>
          <p:nvPr/>
        </p:nvSpPr>
        <p:spPr>
          <a:xfrm flipH="1">
            <a:off x="2573076" y="14495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091EE3-3798-FC45-A69A-BC13CE1E0C7C}"/>
              </a:ext>
            </a:extLst>
          </p:cNvPr>
          <p:cNvSpPr/>
          <p:nvPr/>
        </p:nvSpPr>
        <p:spPr>
          <a:xfrm flipH="1">
            <a:off x="2725476" y="16019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70AD15-95B3-F84D-B8DF-A8D9FDA7F4FB}"/>
              </a:ext>
            </a:extLst>
          </p:cNvPr>
          <p:cNvSpPr/>
          <p:nvPr/>
        </p:nvSpPr>
        <p:spPr>
          <a:xfrm flipH="1">
            <a:off x="2877876" y="17543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FCAB2-330D-0D46-9EEF-7F6EA3B7C41C}"/>
              </a:ext>
            </a:extLst>
          </p:cNvPr>
          <p:cNvSpPr/>
          <p:nvPr/>
        </p:nvSpPr>
        <p:spPr>
          <a:xfrm flipH="1">
            <a:off x="2923949" y="14602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F4634B-7A05-E043-9200-0E9FA35435F2}"/>
              </a:ext>
            </a:extLst>
          </p:cNvPr>
          <p:cNvSpPr/>
          <p:nvPr/>
        </p:nvSpPr>
        <p:spPr>
          <a:xfrm flipH="1">
            <a:off x="3076349" y="16126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B053A4-1EB4-CF49-85EC-6DE99B59C265}"/>
              </a:ext>
            </a:extLst>
          </p:cNvPr>
          <p:cNvSpPr/>
          <p:nvPr/>
        </p:nvSpPr>
        <p:spPr>
          <a:xfrm flipH="1">
            <a:off x="3228749" y="17650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EA52A7-655A-FF41-B8E7-77E46470AF02}"/>
              </a:ext>
            </a:extLst>
          </p:cNvPr>
          <p:cNvSpPr/>
          <p:nvPr/>
        </p:nvSpPr>
        <p:spPr>
          <a:xfrm flipH="1">
            <a:off x="3526460" y="16267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8CAA2F-4B5C-6F4F-A444-94C67CDE7492}"/>
              </a:ext>
            </a:extLst>
          </p:cNvPr>
          <p:cNvSpPr/>
          <p:nvPr/>
        </p:nvSpPr>
        <p:spPr>
          <a:xfrm flipH="1">
            <a:off x="3678860" y="17791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C7C28E-5A2B-F14B-856D-6A8A9231216B}"/>
              </a:ext>
            </a:extLst>
          </p:cNvPr>
          <p:cNvSpPr/>
          <p:nvPr/>
        </p:nvSpPr>
        <p:spPr>
          <a:xfrm flipH="1">
            <a:off x="3405957" y="1485020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FD2618-DAE5-D54C-BD51-DA6E05A695E3}"/>
              </a:ext>
            </a:extLst>
          </p:cNvPr>
          <p:cNvSpPr/>
          <p:nvPr/>
        </p:nvSpPr>
        <p:spPr>
          <a:xfrm flipH="1">
            <a:off x="3799359" y="15594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B45271-6744-D146-BD17-D14AA0E56142}"/>
              </a:ext>
            </a:extLst>
          </p:cNvPr>
          <p:cNvSpPr/>
          <p:nvPr/>
        </p:nvSpPr>
        <p:spPr>
          <a:xfrm flipH="1">
            <a:off x="3951759" y="17118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91DA61-3ABC-4B4E-B5D5-105FF22F79D5}"/>
              </a:ext>
            </a:extLst>
          </p:cNvPr>
          <p:cNvSpPr/>
          <p:nvPr/>
        </p:nvSpPr>
        <p:spPr>
          <a:xfrm flipH="1">
            <a:off x="2154854" y="14141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C09B43-A031-7942-B300-6A6016C8054E}"/>
              </a:ext>
            </a:extLst>
          </p:cNvPr>
          <p:cNvSpPr/>
          <p:nvPr/>
        </p:nvSpPr>
        <p:spPr>
          <a:xfrm flipH="1">
            <a:off x="2307254" y="15665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2C7BF0-B457-EA45-BB56-45A4489FEDB9}"/>
              </a:ext>
            </a:extLst>
          </p:cNvPr>
          <p:cNvSpPr/>
          <p:nvPr/>
        </p:nvSpPr>
        <p:spPr>
          <a:xfrm flipH="1">
            <a:off x="2459654" y="17189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A6E2D1-994A-3441-8372-51E75A1E72A8}"/>
              </a:ext>
            </a:extLst>
          </p:cNvPr>
          <p:cNvSpPr txBox="1"/>
          <p:nvPr/>
        </p:nvSpPr>
        <p:spPr>
          <a:xfrm>
            <a:off x="3476846" y="956931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⠎⠝⠪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0C595A-AF53-4E4A-B74C-9F96E77DB908}"/>
              </a:ext>
            </a:extLst>
          </p:cNvPr>
          <p:cNvSpPr txBox="1"/>
          <p:nvPr/>
        </p:nvSpPr>
        <p:spPr>
          <a:xfrm>
            <a:off x="2555354" y="4777564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⠍⠑⠇⠞⠺⠁⠞⠻⠀</a:t>
            </a:r>
          </a:p>
          <a:p>
            <a:pPr algn="ctr"/>
            <a:r>
              <a:rPr lang="en-US" sz="2400">
                <a:latin typeface="Swell Braille" pitchFamily="49"/>
              </a:rPr>
              <a:t>⠌⠗⠂⠍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AD54C-F3B0-0148-8C53-4396C12E6684}"/>
              </a:ext>
            </a:extLst>
          </p:cNvPr>
          <p:cNvSpPr txBox="1"/>
          <p:nvPr/>
        </p:nvSpPr>
        <p:spPr>
          <a:xfrm>
            <a:off x="6202169" y="5259571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⠊⠉⠑⠃⠻⠛⠀⠉⠁⠇⠧⠬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A96C62-9B79-F44A-B4F7-97C0E014C91B}"/>
              </a:ext>
            </a:extLst>
          </p:cNvPr>
          <p:cNvSpPr txBox="1"/>
          <p:nvPr/>
        </p:nvSpPr>
        <p:spPr>
          <a:xfrm>
            <a:off x="2750285" y="1942213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⠁⠒⠥⠍⠥⠇⠁⠰⠝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AFB66-1AA4-644E-BD16-FEE3249A6274}"/>
              </a:ext>
            </a:extLst>
          </p:cNvPr>
          <p:cNvSpPr txBox="1"/>
          <p:nvPr/>
        </p:nvSpPr>
        <p:spPr>
          <a:xfrm>
            <a:off x="5241848" y="2137143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⠵⠐⠕⠀⠷⠀⠁⠃⠇⠁⠰⠝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0EDE7-AACC-3E45-AF68-6D90D8FF3E74}"/>
              </a:ext>
            </a:extLst>
          </p:cNvPr>
          <p:cNvSpPr txBox="1"/>
          <p:nvPr/>
        </p:nvSpPr>
        <p:spPr>
          <a:xfrm>
            <a:off x="4660603" y="1417673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⠑⠟⠥⠊⠇⠊⠃⠗⠊⠥⠍⠀⠇⠔⠑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665F18-8854-324B-BDF0-3C4C32BB82B2}"/>
              </a:ext>
            </a:extLst>
          </p:cNvPr>
          <p:cNvCxnSpPr/>
          <p:nvPr/>
        </p:nvCxnSpPr>
        <p:spPr>
          <a:xfrm>
            <a:off x="5018566" y="1881961"/>
            <a:ext cx="0" cy="6379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460387-9A21-5D4C-A114-0358DB6085A9}"/>
              </a:ext>
            </a:extLst>
          </p:cNvPr>
          <p:cNvSpPr txBox="1"/>
          <p:nvPr/>
        </p:nvSpPr>
        <p:spPr>
          <a:xfrm>
            <a:off x="978190" y="502919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⠊⠉⠑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42094-6292-1D43-B476-1D2B6D4ED4E9}"/>
              </a:ext>
            </a:extLst>
          </p:cNvPr>
          <p:cNvSpPr txBox="1"/>
          <p:nvPr/>
        </p:nvSpPr>
        <p:spPr>
          <a:xfrm>
            <a:off x="3079895" y="209105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⠠⠁⠇⠏⠔⠑⠀⠠⠛⠇⠁⠉⠊⠻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38BB4F-BA3C-9D4C-891B-AD3AF17161D6}"/>
              </a:ext>
            </a:extLst>
          </p:cNvPr>
          <p:cNvSpPr/>
          <p:nvPr/>
        </p:nvSpPr>
        <p:spPr>
          <a:xfrm>
            <a:off x="3025683" y="2692222"/>
            <a:ext cx="87126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⠊⠉⠑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713C5-AA39-2244-BD2F-D4EDBBA01C3F}"/>
              </a:ext>
            </a:extLst>
          </p:cNvPr>
          <p:cNvSpPr/>
          <p:nvPr/>
        </p:nvSpPr>
        <p:spPr>
          <a:xfrm>
            <a:off x="3816027" y="2717328"/>
            <a:ext cx="87888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⠋⠇⠪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1A717F-9908-BF49-AD16-A02E37B66C57}"/>
              </a:ext>
            </a:extLst>
          </p:cNvPr>
          <p:cNvSpPr txBox="1"/>
          <p:nvPr/>
        </p:nvSpPr>
        <p:spPr>
          <a:xfrm>
            <a:off x="4490478" y="5277290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⠊⠉⠑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C32ABB-B103-9947-98B6-13947F4B51B5}"/>
              </a:ext>
            </a:extLst>
          </p:cNvPr>
          <p:cNvSpPr/>
          <p:nvPr/>
        </p:nvSpPr>
        <p:spPr>
          <a:xfrm>
            <a:off x="6092933" y="4732956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⠎⠥⠃⠇⠊⠍⠁⠰⠝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C1D00BD-24C1-9548-9A32-691AF5636F4B}"/>
              </a:ext>
            </a:extLst>
          </p:cNvPr>
          <p:cNvSpPr/>
          <p:nvPr/>
        </p:nvSpPr>
        <p:spPr>
          <a:xfrm>
            <a:off x="5752214" y="4869712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71CC85F-EAA2-9F42-95FB-A543830A0796}"/>
              </a:ext>
            </a:extLst>
          </p:cNvPr>
          <p:cNvSpPr/>
          <p:nvPr/>
        </p:nvSpPr>
        <p:spPr>
          <a:xfrm>
            <a:off x="6053470" y="4926419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5856B7-C580-B349-99A0-087039AC98C9}"/>
              </a:ext>
            </a:extLst>
          </p:cNvPr>
          <p:cNvCxnSpPr>
            <a:cxnSpLocks/>
          </p:cNvCxnSpPr>
          <p:nvPr/>
        </p:nvCxnSpPr>
        <p:spPr>
          <a:xfrm flipH="1">
            <a:off x="7223050" y="3115340"/>
            <a:ext cx="251638" cy="5564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0C4B44A-C37F-3D49-BE43-69D5F0698E50}"/>
              </a:ext>
            </a:extLst>
          </p:cNvPr>
          <p:cNvSpPr/>
          <p:nvPr/>
        </p:nvSpPr>
        <p:spPr>
          <a:xfrm>
            <a:off x="6969309" y="2691505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⠞⠻⠍⠔⠥⠎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848299D-646A-F445-9338-8A0EAA6E8D19}"/>
              </a:ext>
            </a:extLst>
          </p:cNvPr>
          <p:cNvSpPr/>
          <p:nvPr/>
        </p:nvSpPr>
        <p:spPr>
          <a:xfrm>
            <a:off x="3009014" y="2966484"/>
            <a:ext cx="361507" cy="212651"/>
          </a:xfrm>
          <a:custGeom>
            <a:avLst/>
            <a:gdLst>
              <a:gd name="connsiteX0" fmla="*/ 0 w 372139"/>
              <a:gd name="connsiteY0" fmla="*/ 0 h 223284"/>
              <a:gd name="connsiteX1" fmla="*/ 191386 w 372139"/>
              <a:gd name="connsiteY1" fmla="*/ 116958 h 223284"/>
              <a:gd name="connsiteX2" fmla="*/ 372139 w 372139"/>
              <a:gd name="connsiteY2" fmla="*/ 223284 h 22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139" h="223284">
                <a:moveTo>
                  <a:pt x="0" y="0"/>
                </a:moveTo>
                <a:lnTo>
                  <a:pt x="191386" y="116958"/>
                </a:lnTo>
                <a:cubicBezTo>
                  <a:pt x="253409" y="154172"/>
                  <a:pt x="312774" y="188728"/>
                  <a:pt x="372139" y="22328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5061097" y="6517759"/>
            <a:ext cx="4082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modified from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EB855B2-D818-B84F-BEC2-4F915CCC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64"/>
          <a:stretch/>
        </p:blipFill>
        <p:spPr>
          <a:xfrm>
            <a:off x="268941" y="850605"/>
            <a:ext cx="8875059" cy="429555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CFE8A6-CBD7-8A4D-98AA-EC915E63F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39" b="70129"/>
          <a:stretch/>
        </p:blipFill>
        <p:spPr>
          <a:xfrm>
            <a:off x="1296963" y="4809460"/>
            <a:ext cx="6528599" cy="204854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920FC4CA-E77E-6F4B-BB28-0B00A749103A}"/>
              </a:ext>
            </a:extLst>
          </p:cNvPr>
          <p:cNvSpPr/>
          <p:nvPr/>
        </p:nvSpPr>
        <p:spPr>
          <a:xfrm>
            <a:off x="1786269" y="925033"/>
            <a:ext cx="1669312" cy="414669"/>
          </a:xfrm>
          <a:prstGeom prst="clou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C92276-76EA-9440-B27B-91ED68695B43}"/>
              </a:ext>
            </a:extLst>
          </p:cNvPr>
          <p:cNvSpPr/>
          <p:nvPr/>
        </p:nvSpPr>
        <p:spPr>
          <a:xfrm flipH="1">
            <a:off x="2573076" y="14495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091EE3-3798-FC45-A69A-BC13CE1E0C7C}"/>
              </a:ext>
            </a:extLst>
          </p:cNvPr>
          <p:cNvSpPr/>
          <p:nvPr/>
        </p:nvSpPr>
        <p:spPr>
          <a:xfrm flipH="1">
            <a:off x="2725476" y="16019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70AD15-95B3-F84D-B8DF-A8D9FDA7F4FB}"/>
              </a:ext>
            </a:extLst>
          </p:cNvPr>
          <p:cNvSpPr/>
          <p:nvPr/>
        </p:nvSpPr>
        <p:spPr>
          <a:xfrm flipH="1">
            <a:off x="2877876" y="1754382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FCAB2-330D-0D46-9EEF-7F6EA3B7C41C}"/>
              </a:ext>
            </a:extLst>
          </p:cNvPr>
          <p:cNvSpPr/>
          <p:nvPr/>
        </p:nvSpPr>
        <p:spPr>
          <a:xfrm flipH="1">
            <a:off x="2923949" y="14602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F4634B-7A05-E043-9200-0E9FA35435F2}"/>
              </a:ext>
            </a:extLst>
          </p:cNvPr>
          <p:cNvSpPr/>
          <p:nvPr/>
        </p:nvSpPr>
        <p:spPr>
          <a:xfrm flipH="1">
            <a:off x="3076349" y="16126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B053A4-1EB4-CF49-85EC-6DE99B59C265}"/>
              </a:ext>
            </a:extLst>
          </p:cNvPr>
          <p:cNvSpPr/>
          <p:nvPr/>
        </p:nvSpPr>
        <p:spPr>
          <a:xfrm flipH="1">
            <a:off x="3228749" y="1765013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EA52A7-655A-FF41-B8E7-77E46470AF02}"/>
              </a:ext>
            </a:extLst>
          </p:cNvPr>
          <p:cNvSpPr/>
          <p:nvPr/>
        </p:nvSpPr>
        <p:spPr>
          <a:xfrm flipH="1">
            <a:off x="3526460" y="16267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8CAA2F-4B5C-6F4F-A444-94C67CDE7492}"/>
              </a:ext>
            </a:extLst>
          </p:cNvPr>
          <p:cNvSpPr/>
          <p:nvPr/>
        </p:nvSpPr>
        <p:spPr>
          <a:xfrm flipH="1">
            <a:off x="3678860" y="1779187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C7C28E-5A2B-F14B-856D-6A8A9231216B}"/>
              </a:ext>
            </a:extLst>
          </p:cNvPr>
          <p:cNvSpPr/>
          <p:nvPr/>
        </p:nvSpPr>
        <p:spPr>
          <a:xfrm flipH="1">
            <a:off x="3405957" y="1485020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FD2618-DAE5-D54C-BD51-DA6E05A695E3}"/>
              </a:ext>
            </a:extLst>
          </p:cNvPr>
          <p:cNvSpPr/>
          <p:nvPr/>
        </p:nvSpPr>
        <p:spPr>
          <a:xfrm flipH="1">
            <a:off x="3799359" y="15594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B45271-6744-D146-BD17-D14AA0E56142}"/>
              </a:ext>
            </a:extLst>
          </p:cNvPr>
          <p:cNvSpPr/>
          <p:nvPr/>
        </p:nvSpPr>
        <p:spPr>
          <a:xfrm flipH="1">
            <a:off x="3951759" y="1711844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91DA61-3ABC-4B4E-B5D5-105FF22F79D5}"/>
              </a:ext>
            </a:extLst>
          </p:cNvPr>
          <p:cNvSpPr/>
          <p:nvPr/>
        </p:nvSpPr>
        <p:spPr>
          <a:xfrm flipH="1">
            <a:off x="2154854" y="14141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C09B43-A031-7942-B300-6A6016C8054E}"/>
              </a:ext>
            </a:extLst>
          </p:cNvPr>
          <p:cNvSpPr/>
          <p:nvPr/>
        </p:nvSpPr>
        <p:spPr>
          <a:xfrm flipH="1">
            <a:off x="2307254" y="15665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2C7BF0-B457-EA45-BB56-45A4489FEDB9}"/>
              </a:ext>
            </a:extLst>
          </p:cNvPr>
          <p:cNvSpPr/>
          <p:nvPr/>
        </p:nvSpPr>
        <p:spPr>
          <a:xfrm flipH="1">
            <a:off x="2459654" y="1718929"/>
            <a:ext cx="113406" cy="1134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C1D00BD-24C1-9548-9A32-691AF5636F4B}"/>
              </a:ext>
            </a:extLst>
          </p:cNvPr>
          <p:cNvSpPr/>
          <p:nvPr/>
        </p:nvSpPr>
        <p:spPr>
          <a:xfrm>
            <a:off x="5752214" y="4869712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71CC85F-EAA2-9F42-95FB-A543830A0796}"/>
              </a:ext>
            </a:extLst>
          </p:cNvPr>
          <p:cNvSpPr/>
          <p:nvPr/>
        </p:nvSpPr>
        <p:spPr>
          <a:xfrm>
            <a:off x="6053470" y="4926419"/>
            <a:ext cx="98189" cy="606055"/>
          </a:xfrm>
          <a:custGeom>
            <a:avLst/>
            <a:gdLst>
              <a:gd name="connsiteX0" fmla="*/ 85060 w 172617"/>
              <a:gd name="connsiteY0" fmla="*/ 935665 h 935665"/>
              <a:gd name="connsiteX1" fmla="*/ 53163 w 172617"/>
              <a:gd name="connsiteY1" fmla="*/ 861237 h 935665"/>
              <a:gd name="connsiteX2" fmla="*/ 42530 w 172617"/>
              <a:gd name="connsiteY2" fmla="*/ 829340 h 935665"/>
              <a:gd name="connsiteX3" fmla="*/ 53163 w 172617"/>
              <a:gd name="connsiteY3" fmla="*/ 754912 h 935665"/>
              <a:gd name="connsiteX4" fmla="*/ 116958 w 172617"/>
              <a:gd name="connsiteY4" fmla="*/ 627321 h 935665"/>
              <a:gd name="connsiteX5" fmla="*/ 148856 w 172617"/>
              <a:gd name="connsiteY5" fmla="*/ 606056 h 935665"/>
              <a:gd name="connsiteX6" fmla="*/ 159488 w 172617"/>
              <a:gd name="connsiteY6" fmla="*/ 446567 h 935665"/>
              <a:gd name="connsiteX7" fmla="*/ 138223 w 172617"/>
              <a:gd name="connsiteY7" fmla="*/ 414670 h 935665"/>
              <a:gd name="connsiteX8" fmla="*/ 106325 w 172617"/>
              <a:gd name="connsiteY8" fmla="*/ 393405 h 935665"/>
              <a:gd name="connsiteX9" fmla="*/ 85060 w 172617"/>
              <a:gd name="connsiteY9" fmla="*/ 361507 h 935665"/>
              <a:gd name="connsiteX10" fmla="*/ 53163 w 172617"/>
              <a:gd name="connsiteY10" fmla="*/ 329609 h 935665"/>
              <a:gd name="connsiteX11" fmla="*/ 42530 w 172617"/>
              <a:gd name="connsiteY11" fmla="*/ 297712 h 935665"/>
              <a:gd name="connsiteX12" fmla="*/ 21265 w 172617"/>
              <a:gd name="connsiteY12" fmla="*/ 265814 h 935665"/>
              <a:gd name="connsiteX13" fmla="*/ 0 w 172617"/>
              <a:gd name="connsiteY13" fmla="*/ 202019 h 935665"/>
              <a:gd name="connsiteX14" fmla="*/ 31898 w 172617"/>
              <a:gd name="connsiteY14" fmla="*/ 10633 h 935665"/>
              <a:gd name="connsiteX15" fmla="*/ 42530 w 172617"/>
              <a:gd name="connsiteY15" fmla="*/ 0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2617" h="935665">
                <a:moveTo>
                  <a:pt x="85060" y="935665"/>
                </a:moveTo>
                <a:cubicBezTo>
                  <a:pt x="74428" y="910856"/>
                  <a:pt x="63187" y="886298"/>
                  <a:pt x="53163" y="861237"/>
                </a:cubicBezTo>
                <a:cubicBezTo>
                  <a:pt x="49001" y="850831"/>
                  <a:pt x="42530" y="840548"/>
                  <a:pt x="42530" y="829340"/>
                </a:cubicBezTo>
                <a:cubicBezTo>
                  <a:pt x="42530" y="804279"/>
                  <a:pt x="47528" y="779331"/>
                  <a:pt x="53163" y="754912"/>
                </a:cubicBezTo>
                <a:cubicBezTo>
                  <a:pt x="60882" y="721461"/>
                  <a:pt x="86653" y="647524"/>
                  <a:pt x="116958" y="627321"/>
                </a:cubicBezTo>
                <a:lnTo>
                  <a:pt x="148856" y="606056"/>
                </a:lnTo>
                <a:cubicBezTo>
                  <a:pt x="173731" y="531431"/>
                  <a:pt x="181959" y="536451"/>
                  <a:pt x="159488" y="446567"/>
                </a:cubicBezTo>
                <a:cubicBezTo>
                  <a:pt x="156389" y="434170"/>
                  <a:pt x="147259" y="423706"/>
                  <a:pt x="138223" y="414670"/>
                </a:cubicBezTo>
                <a:cubicBezTo>
                  <a:pt x="129187" y="405634"/>
                  <a:pt x="116958" y="400493"/>
                  <a:pt x="106325" y="393405"/>
                </a:cubicBezTo>
                <a:cubicBezTo>
                  <a:pt x="99237" y="382772"/>
                  <a:pt x="93241" y="371324"/>
                  <a:pt x="85060" y="361507"/>
                </a:cubicBezTo>
                <a:cubicBezTo>
                  <a:pt x="75434" y="349955"/>
                  <a:pt x="61504" y="342120"/>
                  <a:pt x="53163" y="329609"/>
                </a:cubicBezTo>
                <a:cubicBezTo>
                  <a:pt x="46946" y="320284"/>
                  <a:pt x="47542" y="307736"/>
                  <a:pt x="42530" y="297712"/>
                </a:cubicBezTo>
                <a:cubicBezTo>
                  <a:pt x="36815" y="286282"/>
                  <a:pt x="26455" y="277491"/>
                  <a:pt x="21265" y="265814"/>
                </a:cubicBezTo>
                <a:cubicBezTo>
                  <a:pt x="12161" y="245331"/>
                  <a:pt x="0" y="202019"/>
                  <a:pt x="0" y="202019"/>
                </a:cubicBezTo>
                <a:cubicBezTo>
                  <a:pt x="462" y="196479"/>
                  <a:pt x="3455" y="39079"/>
                  <a:pt x="31898" y="10633"/>
                </a:cubicBezTo>
                <a:lnTo>
                  <a:pt x="4253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4347</TotalTime>
  <Words>62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116</cp:revision>
  <cp:lastPrinted>2020-01-30T21:17:46Z</cp:lastPrinted>
  <dcterms:created xsi:type="dcterms:W3CDTF">2019-12-06T02:24:42Z</dcterms:created>
  <dcterms:modified xsi:type="dcterms:W3CDTF">2021-07-12T13:26:35Z</dcterms:modified>
</cp:coreProperties>
</file>