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jCaWdgFLJ3XtpQ02ivi1vMNPat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29151" y="168116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>
            <a:spLocks noGrp="1"/>
          </p:cNvSpPr>
          <p:nvPr>
            <p:ph type="pic" idx="2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759843" y="1623236"/>
            <a:ext cx="990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crevasses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1811082" y="5032744"/>
            <a:ext cx="6762307" cy="6379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"/>
          <p:cNvCxnSpPr/>
          <p:nvPr/>
        </p:nvCxnSpPr>
        <p:spPr>
          <a:xfrm flipH="1">
            <a:off x="2498655" y="1765003"/>
            <a:ext cx="287078" cy="3274828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4019108" y="361507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Glacial Flow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339164" y="967563"/>
            <a:ext cx="11908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drill hole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223590" y="1013637"/>
            <a:ext cx="1984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deformed drill hole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 rot="314764">
            <a:off x="3956012" y="3022007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plastic flow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829341" y="1651591"/>
            <a:ext cx="622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brittle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zone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811620" y="3388241"/>
            <a:ext cx="6928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zone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 flipH="1">
            <a:off x="6911171" y="2161952"/>
            <a:ext cx="56708" cy="443025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/>
          <p:nvPr/>
        </p:nvSpPr>
        <p:spPr>
          <a:xfrm>
            <a:off x="1722477" y="1648046"/>
            <a:ext cx="6964325" cy="1148316"/>
          </a:xfrm>
          <a:custGeom>
            <a:avLst/>
            <a:gdLst/>
            <a:ahLst/>
            <a:cxnLst/>
            <a:rect l="l" t="t" r="r" b="b"/>
            <a:pathLst>
              <a:path w="6964325" h="1148316" extrusionOk="0">
                <a:moveTo>
                  <a:pt x="0" y="0"/>
                </a:moveTo>
                <a:lnTo>
                  <a:pt x="297711" y="42530"/>
                </a:lnTo>
                <a:lnTo>
                  <a:pt x="276446" y="637954"/>
                </a:lnTo>
                <a:lnTo>
                  <a:pt x="372139" y="53163"/>
                </a:lnTo>
                <a:lnTo>
                  <a:pt x="595423" y="53163"/>
                </a:lnTo>
                <a:lnTo>
                  <a:pt x="606056" y="499730"/>
                </a:lnTo>
                <a:lnTo>
                  <a:pt x="691116" y="95693"/>
                </a:lnTo>
                <a:lnTo>
                  <a:pt x="1690577" y="180754"/>
                </a:lnTo>
                <a:lnTo>
                  <a:pt x="1690577" y="595423"/>
                </a:lnTo>
                <a:lnTo>
                  <a:pt x="1775637" y="191386"/>
                </a:lnTo>
                <a:lnTo>
                  <a:pt x="1967023" y="191386"/>
                </a:lnTo>
                <a:lnTo>
                  <a:pt x="1977656" y="520995"/>
                </a:lnTo>
                <a:lnTo>
                  <a:pt x="2052084" y="223284"/>
                </a:lnTo>
                <a:lnTo>
                  <a:pt x="3051544" y="318977"/>
                </a:lnTo>
                <a:lnTo>
                  <a:pt x="3051544" y="744279"/>
                </a:lnTo>
                <a:lnTo>
                  <a:pt x="3136604" y="318977"/>
                </a:lnTo>
                <a:lnTo>
                  <a:pt x="3455581" y="350874"/>
                </a:lnTo>
                <a:lnTo>
                  <a:pt x="3444949" y="669851"/>
                </a:lnTo>
                <a:lnTo>
                  <a:pt x="3508744" y="372140"/>
                </a:lnTo>
                <a:lnTo>
                  <a:pt x="3530009" y="350874"/>
                </a:lnTo>
                <a:lnTo>
                  <a:pt x="4029739" y="404037"/>
                </a:lnTo>
                <a:lnTo>
                  <a:pt x="4040372" y="733647"/>
                </a:lnTo>
                <a:lnTo>
                  <a:pt x="4082902" y="414670"/>
                </a:lnTo>
                <a:lnTo>
                  <a:pt x="6007395" y="563526"/>
                </a:lnTo>
                <a:lnTo>
                  <a:pt x="6049925" y="935665"/>
                </a:lnTo>
                <a:lnTo>
                  <a:pt x="6145618" y="616688"/>
                </a:lnTo>
                <a:lnTo>
                  <a:pt x="6368902" y="627321"/>
                </a:lnTo>
                <a:lnTo>
                  <a:pt x="6337004" y="1148316"/>
                </a:lnTo>
                <a:lnTo>
                  <a:pt x="6432698" y="627321"/>
                </a:lnTo>
                <a:lnTo>
                  <a:pt x="6964325" y="669851"/>
                </a:lnTo>
              </a:path>
            </a:pathLst>
          </a:cu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1679944" y="2264733"/>
            <a:ext cx="6946605" cy="59897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"/>
          <p:cNvCxnSpPr/>
          <p:nvPr/>
        </p:nvCxnSpPr>
        <p:spPr>
          <a:xfrm rot="10800000">
            <a:off x="6974959" y="1424763"/>
            <a:ext cx="0" cy="6592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 rot="10800000">
            <a:off x="2810539" y="1371600"/>
            <a:ext cx="0" cy="365052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"/>
          <p:cNvCxnSpPr/>
          <p:nvPr/>
        </p:nvCxnSpPr>
        <p:spPr>
          <a:xfrm>
            <a:off x="2711305" y="4457331"/>
            <a:ext cx="2498648" cy="2069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/>
          <p:nvPr/>
        </p:nvCxnSpPr>
        <p:spPr>
          <a:xfrm>
            <a:off x="2927502" y="2693582"/>
            <a:ext cx="3679385" cy="304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"/>
          <p:cNvCxnSpPr/>
          <p:nvPr/>
        </p:nvCxnSpPr>
        <p:spPr>
          <a:xfrm>
            <a:off x="2867251" y="3310104"/>
            <a:ext cx="3310265" cy="27422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102;p1"/>
          <p:cNvCxnSpPr/>
          <p:nvPr/>
        </p:nvCxnSpPr>
        <p:spPr>
          <a:xfrm>
            <a:off x="2792822" y="3896049"/>
            <a:ext cx="3012555" cy="24955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/>
          <p:nvPr/>
        </p:nvCxnSpPr>
        <p:spPr>
          <a:xfrm>
            <a:off x="2604976" y="4976041"/>
            <a:ext cx="1850066" cy="16921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1"/>
          <p:cNvSpPr txBox="1"/>
          <p:nvPr/>
        </p:nvSpPr>
        <p:spPr>
          <a:xfrm rot="309765">
            <a:off x="3173875" y="4737392"/>
            <a:ext cx="9316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basal slip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>
            <a:off x="1811082" y="5032744"/>
            <a:ext cx="6762307" cy="6379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"/>
          <p:cNvSpPr txBox="1"/>
          <p:nvPr/>
        </p:nvSpPr>
        <p:spPr>
          <a:xfrm>
            <a:off x="2697614" y="5380075"/>
            <a:ext cx="1558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bedrock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glacial sediments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 rot="10800000" flipH="1">
            <a:off x="5932967" y="556082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"/>
          <p:cNvCxnSpPr/>
          <p:nvPr/>
        </p:nvCxnSpPr>
        <p:spPr>
          <a:xfrm rot="10800000" flipH="1">
            <a:off x="6329918" y="591524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"/>
          <p:cNvCxnSpPr/>
          <p:nvPr/>
        </p:nvCxnSpPr>
        <p:spPr>
          <a:xfrm rot="-9600000" flipH="1">
            <a:off x="6482318" y="606764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 rot="-7500000" flipH="1">
            <a:off x="6907616" y="597195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-7500000" flipH="1">
            <a:off x="4472761" y="621650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/>
          <p:nvPr/>
        </p:nvCxnSpPr>
        <p:spPr>
          <a:xfrm rot="-7500000" flipH="1">
            <a:off x="1492103" y="580892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"/>
          <p:cNvCxnSpPr/>
          <p:nvPr/>
        </p:nvCxnSpPr>
        <p:spPr>
          <a:xfrm rot="1200000" flipH="1">
            <a:off x="1995379" y="603574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"/>
          <p:cNvCxnSpPr/>
          <p:nvPr/>
        </p:nvCxnSpPr>
        <p:spPr>
          <a:xfrm rot="-6000000" flipH="1">
            <a:off x="1623235" y="613144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"/>
          <p:cNvCxnSpPr/>
          <p:nvPr/>
        </p:nvCxnSpPr>
        <p:spPr>
          <a:xfrm rot="-9600000" flipH="1">
            <a:off x="1850067" y="645396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"/>
          <p:cNvCxnSpPr/>
          <p:nvPr/>
        </p:nvCxnSpPr>
        <p:spPr>
          <a:xfrm rot="8100000" flipH="1">
            <a:off x="2527004" y="646105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"/>
          <p:cNvCxnSpPr/>
          <p:nvPr/>
        </p:nvCxnSpPr>
        <p:spPr>
          <a:xfrm rot="-8640000" flipH="1">
            <a:off x="2966485" y="616688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"/>
          <p:cNvCxnSpPr/>
          <p:nvPr/>
        </p:nvCxnSpPr>
        <p:spPr>
          <a:xfrm rot="-6600000" flipH="1">
            <a:off x="2158408" y="630510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"/>
          <p:cNvCxnSpPr/>
          <p:nvPr/>
        </p:nvCxnSpPr>
        <p:spPr>
          <a:xfrm rot="-7500000" flipH="1">
            <a:off x="3533554" y="643624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"/>
          <p:cNvCxnSpPr/>
          <p:nvPr/>
        </p:nvCxnSpPr>
        <p:spPr>
          <a:xfrm rot="-6600000" flipH="1">
            <a:off x="1679946" y="530564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"/>
          <p:cNvCxnSpPr/>
          <p:nvPr/>
        </p:nvCxnSpPr>
        <p:spPr>
          <a:xfrm rot="-8640000" flipH="1">
            <a:off x="1928039" y="562816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"/>
          <p:cNvCxnSpPr/>
          <p:nvPr/>
        </p:nvCxnSpPr>
        <p:spPr>
          <a:xfrm rot="8100000" flipH="1">
            <a:off x="6578011" y="630156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"/>
          <p:cNvCxnSpPr/>
          <p:nvPr/>
        </p:nvCxnSpPr>
        <p:spPr>
          <a:xfrm rot="10800000" flipH="1">
            <a:off x="6014482" y="592942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/>
          <p:nvPr/>
        </p:nvCxnSpPr>
        <p:spPr>
          <a:xfrm>
            <a:off x="7015295" y="6315758"/>
            <a:ext cx="193579" cy="1913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"/>
          <p:cNvCxnSpPr/>
          <p:nvPr/>
        </p:nvCxnSpPr>
        <p:spPr>
          <a:xfrm rot="10800000" flipH="1">
            <a:off x="8123276" y="59861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"/>
          <p:cNvCxnSpPr/>
          <p:nvPr/>
        </p:nvCxnSpPr>
        <p:spPr>
          <a:xfrm rot="10800000" flipH="1">
            <a:off x="7357728" y="59861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"/>
          <p:cNvCxnSpPr/>
          <p:nvPr/>
        </p:nvCxnSpPr>
        <p:spPr>
          <a:xfrm rot="8100000" flipH="1">
            <a:off x="8275676" y="61385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/>
          <p:nvPr/>
        </p:nvCxnSpPr>
        <p:spPr>
          <a:xfrm rot="8100000" flipH="1">
            <a:off x="5752216" y="608182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/>
          <p:nvPr/>
        </p:nvCxnSpPr>
        <p:spPr>
          <a:xfrm rot="10800000" flipH="1">
            <a:off x="3271286" y="619878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/>
          <p:nvPr/>
        </p:nvCxnSpPr>
        <p:spPr>
          <a:xfrm rot="-6600000" flipH="1">
            <a:off x="3710765" y="614916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/>
          <p:nvPr/>
        </p:nvCxnSpPr>
        <p:spPr>
          <a:xfrm rot="8100000" flipH="1">
            <a:off x="4189224" y="639371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/>
          <p:nvPr/>
        </p:nvCxnSpPr>
        <p:spPr>
          <a:xfrm rot="9600000" flipH="1">
            <a:off x="6085369" y="626966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/>
          <p:nvPr/>
        </p:nvCxnSpPr>
        <p:spPr>
          <a:xfrm rot="-8640000" flipH="1">
            <a:off x="5064644" y="632282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"/>
          <p:cNvCxnSpPr/>
          <p:nvPr/>
        </p:nvCxnSpPr>
        <p:spPr>
          <a:xfrm rot="9600000" flipH="1">
            <a:off x="5461592" y="627320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"/>
          <p:cNvCxnSpPr/>
          <p:nvPr/>
        </p:nvCxnSpPr>
        <p:spPr>
          <a:xfrm rot="-6600000" flipH="1">
            <a:off x="6634718" y="548640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"/>
          <p:cNvCxnSpPr/>
          <p:nvPr/>
        </p:nvCxnSpPr>
        <p:spPr>
          <a:xfrm rot="8100000" flipH="1">
            <a:off x="8009862" y="576639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"/>
          <p:cNvCxnSpPr/>
          <p:nvPr/>
        </p:nvCxnSpPr>
        <p:spPr>
          <a:xfrm rot="-9000000" flipH="1">
            <a:off x="6730411" y="572031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1"/>
          <p:cNvCxnSpPr/>
          <p:nvPr/>
        </p:nvCxnSpPr>
        <p:spPr>
          <a:xfrm rot="10800000" flipH="1">
            <a:off x="7223054" y="562816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1"/>
          <p:cNvCxnSpPr/>
          <p:nvPr/>
        </p:nvCxnSpPr>
        <p:spPr>
          <a:xfrm rot="1200000" flipH="1">
            <a:off x="7598737" y="570614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"/>
          <p:cNvCxnSpPr/>
          <p:nvPr/>
        </p:nvCxnSpPr>
        <p:spPr>
          <a:xfrm rot="-6600000" flipH="1">
            <a:off x="6237769" y="568841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/>
          <p:nvPr/>
        </p:nvCxnSpPr>
        <p:spPr>
          <a:xfrm rot="10800000" flipH="1">
            <a:off x="2094614" y="5259555"/>
            <a:ext cx="94345" cy="25874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/>
          <p:nvPr/>
        </p:nvCxnSpPr>
        <p:spPr>
          <a:xfrm rot="-6000000" flipH="1">
            <a:off x="2892054" y="640080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/>
          <p:nvPr/>
        </p:nvCxnSpPr>
        <p:spPr>
          <a:xfrm rot="10800000" flipH="1">
            <a:off x="2393664" y="6226875"/>
            <a:ext cx="275108" cy="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 rot="-8640000" flipH="1">
            <a:off x="7456967" y="634055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"/>
          <p:cNvCxnSpPr/>
          <p:nvPr/>
        </p:nvCxnSpPr>
        <p:spPr>
          <a:xfrm rot="-6000000" flipH="1">
            <a:off x="7673164" y="597195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1"/>
          <p:cNvCxnSpPr/>
          <p:nvPr/>
        </p:nvCxnSpPr>
        <p:spPr>
          <a:xfrm rot="-8640000" flipH="1">
            <a:off x="8364278" y="571814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1"/>
          <p:cNvCxnSpPr/>
          <p:nvPr/>
        </p:nvCxnSpPr>
        <p:spPr>
          <a:xfrm rot="-6000000" flipH="1">
            <a:off x="8006317" y="625331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1"/>
          <p:cNvSpPr/>
          <p:nvPr/>
        </p:nvSpPr>
        <p:spPr>
          <a:xfrm>
            <a:off x="4529478" y="2594344"/>
            <a:ext cx="2381693" cy="2626242"/>
          </a:xfrm>
          <a:custGeom>
            <a:avLst/>
            <a:gdLst/>
            <a:ahLst/>
            <a:cxnLst/>
            <a:rect l="l" t="t" r="r" b="b"/>
            <a:pathLst>
              <a:path w="2849812" h="3062177" extrusionOk="0">
                <a:moveTo>
                  <a:pt x="0" y="3062177"/>
                </a:moveTo>
                <a:cubicBezTo>
                  <a:pt x="195816" y="2969142"/>
                  <a:pt x="391633" y="2876107"/>
                  <a:pt x="659219" y="2700670"/>
                </a:cubicBezTo>
                <a:cubicBezTo>
                  <a:pt x="926805" y="2525233"/>
                  <a:pt x="1278545" y="2350224"/>
                  <a:pt x="1605517" y="2009553"/>
                </a:cubicBezTo>
                <a:cubicBezTo>
                  <a:pt x="1932489" y="1668882"/>
                  <a:pt x="2413667" y="991569"/>
                  <a:pt x="2621049" y="656644"/>
                </a:cubicBezTo>
                <a:cubicBezTo>
                  <a:pt x="2828431" y="321719"/>
                  <a:pt x="2827294" y="252186"/>
                  <a:pt x="2849812" y="0"/>
                </a:cubicBezTo>
              </a:path>
            </a:pathLst>
          </a:cu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4295554" y="6611779"/>
            <a:ext cx="49866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 from Fig. 22.8 (b) in 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6th edition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2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3941136" y="1463748"/>
            <a:ext cx="2276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⠉⠗⠑⠧⠁⠎⠎⠑⠎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57" name="Google Shape;157;p2"/>
          <p:cNvCxnSpPr/>
          <p:nvPr/>
        </p:nvCxnSpPr>
        <p:spPr>
          <a:xfrm>
            <a:off x="1811082" y="5032744"/>
            <a:ext cx="6762307" cy="6379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2"/>
          <p:cNvCxnSpPr/>
          <p:nvPr/>
        </p:nvCxnSpPr>
        <p:spPr>
          <a:xfrm flipH="1">
            <a:off x="2498655" y="1765003"/>
            <a:ext cx="287078" cy="3274828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2"/>
          <p:cNvSpPr/>
          <p:nvPr/>
        </p:nvSpPr>
        <p:spPr>
          <a:xfrm>
            <a:off x="4529478" y="2594344"/>
            <a:ext cx="2381693" cy="2626242"/>
          </a:xfrm>
          <a:custGeom>
            <a:avLst/>
            <a:gdLst/>
            <a:ahLst/>
            <a:cxnLst/>
            <a:rect l="l" t="t" r="r" b="b"/>
            <a:pathLst>
              <a:path w="2849812" h="3062177" extrusionOk="0">
                <a:moveTo>
                  <a:pt x="0" y="3062177"/>
                </a:moveTo>
                <a:cubicBezTo>
                  <a:pt x="195816" y="2969142"/>
                  <a:pt x="391633" y="2876107"/>
                  <a:pt x="659219" y="2700670"/>
                </a:cubicBezTo>
                <a:cubicBezTo>
                  <a:pt x="926805" y="2525233"/>
                  <a:pt x="1278545" y="2350224"/>
                  <a:pt x="1605517" y="2009553"/>
                </a:cubicBezTo>
                <a:cubicBezTo>
                  <a:pt x="1932489" y="1668882"/>
                  <a:pt x="2413667" y="991569"/>
                  <a:pt x="2621049" y="656644"/>
                </a:cubicBezTo>
                <a:cubicBezTo>
                  <a:pt x="2828431" y="321719"/>
                  <a:pt x="2827294" y="252186"/>
                  <a:pt x="2849812" y="0"/>
                </a:cubicBezTo>
              </a:path>
            </a:pathLst>
          </a:cu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3253564" y="287080"/>
            <a:ext cx="33041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⠠⠛⠇⠁⠉⠊⠁⠇⠀⠠⠋⠇⠪ 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61" name="Google Shape;161;p2"/>
          <p:cNvCxnSpPr/>
          <p:nvPr/>
        </p:nvCxnSpPr>
        <p:spPr>
          <a:xfrm>
            <a:off x="2711305" y="4457331"/>
            <a:ext cx="2498648" cy="2069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2"/>
          <p:cNvSpPr txBox="1"/>
          <p:nvPr/>
        </p:nvSpPr>
        <p:spPr>
          <a:xfrm>
            <a:off x="1443027" y="893134"/>
            <a:ext cx="27143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⠙⠗⠊⠇⠇ ⠓⠕⠇⠑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4944230" y="939210"/>
            <a:ext cx="45187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⠙⠑⠿⠍⠫⠀⠙⠗⠊⠇⠇⠀⠓⠕⠇⠑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64" name="Google Shape;164;p2"/>
          <p:cNvSpPr txBox="1"/>
          <p:nvPr/>
        </p:nvSpPr>
        <p:spPr>
          <a:xfrm rot="244885">
            <a:off x="2541179" y="4614531"/>
            <a:ext cx="24769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⠃⠁⠎⠁⠇⠀⠎⠇⠊⠏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65" name="Google Shape;165;p2"/>
          <p:cNvSpPr txBox="1"/>
          <p:nvPr/>
        </p:nvSpPr>
        <p:spPr>
          <a:xfrm rot="239006">
            <a:off x="3280185" y="2881270"/>
            <a:ext cx="24769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⠏⠇⠁⠌⠊⠉⠀⠋⠇⠪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74428" y="1545264"/>
            <a:ext cx="20120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⠃⠗⠊⠞⠞⠇⠑⠀</a:t>
            </a:r>
            <a:endParaRPr dirty="0">
              <a:latin typeface="Swell Braille" panose="01010609060101010103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⠵⠐⠕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67" name="Google Shape;167;p2"/>
          <p:cNvCxnSpPr/>
          <p:nvPr/>
        </p:nvCxnSpPr>
        <p:spPr>
          <a:xfrm>
            <a:off x="1679944" y="2264733"/>
            <a:ext cx="6946605" cy="59897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"/>
          <p:cNvSpPr txBox="1"/>
          <p:nvPr/>
        </p:nvSpPr>
        <p:spPr>
          <a:xfrm>
            <a:off x="120502" y="3239385"/>
            <a:ext cx="17796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⠏⠇⠁⠌⠊⠉⠀</a:t>
            </a:r>
            <a:endParaRPr dirty="0">
              <a:latin typeface="Swell Braille" panose="01010609060101010103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⠵⠐⠕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69" name="Google Shape;169;p2"/>
          <p:cNvCxnSpPr/>
          <p:nvPr/>
        </p:nvCxnSpPr>
        <p:spPr>
          <a:xfrm flipH="1">
            <a:off x="6911171" y="2161952"/>
            <a:ext cx="56708" cy="443025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2"/>
          <p:cNvCxnSpPr/>
          <p:nvPr/>
        </p:nvCxnSpPr>
        <p:spPr>
          <a:xfrm>
            <a:off x="2927502" y="2693582"/>
            <a:ext cx="3679385" cy="304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2"/>
          <p:cNvCxnSpPr/>
          <p:nvPr/>
        </p:nvCxnSpPr>
        <p:spPr>
          <a:xfrm>
            <a:off x="2867251" y="3310104"/>
            <a:ext cx="3310265" cy="27422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2"/>
          <p:cNvCxnSpPr/>
          <p:nvPr/>
        </p:nvCxnSpPr>
        <p:spPr>
          <a:xfrm>
            <a:off x="2792822" y="3896049"/>
            <a:ext cx="3012555" cy="24955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2"/>
          <p:cNvCxnSpPr/>
          <p:nvPr/>
        </p:nvCxnSpPr>
        <p:spPr>
          <a:xfrm>
            <a:off x="2604976" y="4976041"/>
            <a:ext cx="1850066" cy="16921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2"/>
          <p:cNvSpPr/>
          <p:nvPr/>
        </p:nvSpPr>
        <p:spPr>
          <a:xfrm>
            <a:off x="1722477" y="1648046"/>
            <a:ext cx="6964325" cy="1148316"/>
          </a:xfrm>
          <a:custGeom>
            <a:avLst/>
            <a:gdLst/>
            <a:ahLst/>
            <a:cxnLst/>
            <a:rect l="l" t="t" r="r" b="b"/>
            <a:pathLst>
              <a:path w="6964325" h="1148316" extrusionOk="0">
                <a:moveTo>
                  <a:pt x="0" y="0"/>
                </a:moveTo>
                <a:lnTo>
                  <a:pt x="297711" y="42530"/>
                </a:lnTo>
                <a:lnTo>
                  <a:pt x="276446" y="637954"/>
                </a:lnTo>
                <a:lnTo>
                  <a:pt x="372139" y="53163"/>
                </a:lnTo>
                <a:lnTo>
                  <a:pt x="595423" y="53163"/>
                </a:lnTo>
                <a:lnTo>
                  <a:pt x="606056" y="499730"/>
                </a:lnTo>
                <a:lnTo>
                  <a:pt x="691116" y="95693"/>
                </a:lnTo>
                <a:lnTo>
                  <a:pt x="1690577" y="180754"/>
                </a:lnTo>
                <a:lnTo>
                  <a:pt x="1690577" y="595423"/>
                </a:lnTo>
                <a:lnTo>
                  <a:pt x="1775637" y="191386"/>
                </a:lnTo>
                <a:lnTo>
                  <a:pt x="1967023" y="191386"/>
                </a:lnTo>
                <a:lnTo>
                  <a:pt x="1977656" y="520995"/>
                </a:lnTo>
                <a:lnTo>
                  <a:pt x="2052084" y="223284"/>
                </a:lnTo>
                <a:lnTo>
                  <a:pt x="3051544" y="318977"/>
                </a:lnTo>
                <a:lnTo>
                  <a:pt x="3051544" y="744279"/>
                </a:lnTo>
                <a:lnTo>
                  <a:pt x="3136604" y="318977"/>
                </a:lnTo>
                <a:lnTo>
                  <a:pt x="3455581" y="350874"/>
                </a:lnTo>
                <a:lnTo>
                  <a:pt x="3444949" y="669851"/>
                </a:lnTo>
                <a:lnTo>
                  <a:pt x="3508744" y="372140"/>
                </a:lnTo>
                <a:lnTo>
                  <a:pt x="3530009" y="350874"/>
                </a:lnTo>
                <a:lnTo>
                  <a:pt x="4029739" y="404037"/>
                </a:lnTo>
                <a:lnTo>
                  <a:pt x="4040372" y="733647"/>
                </a:lnTo>
                <a:lnTo>
                  <a:pt x="4082902" y="414670"/>
                </a:lnTo>
                <a:lnTo>
                  <a:pt x="6007395" y="563526"/>
                </a:lnTo>
                <a:lnTo>
                  <a:pt x="6049925" y="935665"/>
                </a:lnTo>
                <a:lnTo>
                  <a:pt x="6145618" y="616688"/>
                </a:lnTo>
                <a:lnTo>
                  <a:pt x="6368902" y="627321"/>
                </a:lnTo>
                <a:lnTo>
                  <a:pt x="6337004" y="1148316"/>
                </a:lnTo>
                <a:lnTo>
                  <a:pt x="6432698" y="627321"/>
                </a:lnTo>
                <a:lnTo>
                  <a:pt x="6964325" y="669851"/>
                </a:lnTo>
              </a:path>
            </a:pathLst>
          </a:cu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"/>
          <p:cNvCxnSpPr/>
          <p:nvPr/>
        </p:nvCxnSpPr>
        <p:spPr>
          <a:xfrm rot="10800000">
            <a:off x="6974961" y="1424763"/>
            <a:ext cx="0" cy="6592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"/>
          <p:cNvCxnSpPr/>
          <p:nvPr/>
        </p:nvCxnSpPr>
        <p:spPr>
          <a:xfrm rot="10800000">
            <a:off x="2810539" y="1350335"/>
            <a:ext cx="0" cy="38631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"/>
          <p:cNvCxnSpPr/>
          <p:nvPr/>
        </p:nvCxnSpPr>
        <p:spPr>
          <a:xfrm rot="10800000" flipH="1">
            <a:off x="4173543" y="6400748"/>
            <a:ext cx="148800" cy="212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2"/>
          <p:cNvCxnSpPr/>
          <p:nvPr/>
        </p:nvCxnSpPr>
        <p:spPr>
          <a:xfrm rot="-9600000" flipH="1">
            <a:off x="6482318" y="606764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"/>
          <p:cNvCxnSpPr/>
          <p:nvPr/>
        </p:nvCxnSpPr>
        <p:spPr>
          <a:xfrm rot="-7500000" flipH="1">
            <a:off x="6907616" y="597195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2"/>
          <p:cNvCxnSpPr/>
          <p:nvPr/>
        </p:nvCxnSpPr>
        <p:spPr>
          <a:xfrm rot="-9000000" flipH="1">
            <a:off x="6305108" y="644333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2"/>
          <p:cNvCxnSpPr/>
          <p:nvPr/>
        </p:nvCxnSpPr>
        <p:spPr>
          <a:xfrm rot="-7500000" flipH="1">
            <a:off x="4472761" y="621650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2"/>
          <p:cNvCxnSpPr/>
          <p:nvPr/>
        </p:nvCxnSpPr>
        <p:spPr>
          <a:xfrm rot="-7500000" flipH="1">
            <a:off x="1492103" y="580892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2"/>
          <p:cNvCxnSpPr/>
          <p:nvPr/>
        </p:nvCxnSpPr>
        <p:spPr>
          <a:xfrm rot="1202539" flipH="1">
            <a:off x="1850206" y="5668577"/>
            <a:ext cx="148812" cy="21258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2"/>
          <p:cNvCxnSpPr/>
          <p:nvPr/>
        </p:nvCxnSpPr>
        <p:spPr>
          <a:xfrm rot="-6000000" flipH="1">
            <a:off x="1623235" y="613144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2"/>
          <p:cNvCxnSpPr/>
          <p:nvPr/>
        </p:nvCxnSpPr>
        <p:spPr>
          <a:xfrm rot="-9600000" flipH="1">
            <a:off x="1850067" y="645396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2"/>
          <p:cNvCxnSpPr/>
          <p:nvPr/>
        </p:nvCxnSpPr>
        <p:spPr>
          <a:xfrm rot="8100000" flipH="1">
            <a:off x="2527004" y="646105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2"/>
          <p:cNvCxnSpPr/>
          <p:nvPr/>
        </p:nvCxnSpPr>
        <p:spPr>
          <a:xfrm rot="-8636320" flipH="1">
            <a:off x="1419696" y="6269805"/>
            <a:ext cx="148815" cy="212602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2"/>
          <p:cNvCxnSpPr/>
          <p:nvPr/>
        </p:nvCxnSpPr>
        <p:spPr>
          <a:xfrm rot="-6600000" flipH="1">
            <a:off x="2158408" y="630510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2"/>
          <p:cNvCxnSpPr/>
          <p:nvPr/>
        </p:nvCxnSpPr>
        <p:spPr>
          <a:xfrm rot="-7500000" flipH="1">
            <a:off x="3533554" y="643624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2"/>
          <p:cNvCxnSpPr/>
          <p:nvPr/>
        </p:nvCxnSpPr>
        <p:spPr>
          <a:xfrm rot="-6602539" flipH="1">
            <a:off x="1498424" y="5471932"/>
            <a:ext cx="148812" cy="21258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2"/>
          <p:cNvCxnSpPr/>
          <p:nvPr/>
        </p:nvCxnSpPr>
        <p:spPr>
          <a:xfrm rot="-8636320" flipH="1">
            <a:off x="1492137" y="5127101"/>
            <a:ext cx="148815" cy="212602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2"/>
          <p:cNvCxnSpPr/>
          <p:nvPr/>
        </p:nvCxnSpPr>
        <p:spPr>
          <a:xfrm rot="8100000" flipH="1">
            <a:off x="6578011" y="630156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2"/>
          <p:cNvCxnSpPr/>
          <p:nvPr/>
        </p:nvCxnSpPr>
        <p:spPr>
          <a:xfrm rot="10800000" flipH="1">
            <a:off x="5428757" y="6269725"/>
            <a:ext cx="148800" cy="212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2"/>
          <p:cNvCxnSpPr/>
          <p:nvPr/>
        </p:nvCxnSpPr>
        <p:spPr>
          <a:xfrm>
            <a:off x="7015295" y="6315758"/>
            <a:ext cx="193579" cy="1913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2"/>
          <p:cNvCxnSpPr/>
          <p:nvPr/>
        </p:nvCxnSpPr>
        <p:spPr>
          <a:xfrm rot="10800000" flipH="1">
            <a:off x="8123276" y="59861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p2"/>
          <p:cNvCxnSpPr/>
          <p:nvPr/>
        </p:nvCxnSpPr>
        <p:spPr>
          <a:xfrm rot="10800000" flipH="1">
            <a:off x="7357728" y="59861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2"/>
          <p:cNvCxnSpPr/>
          <p:nvPr/>
        </p:nvCxnSpPr>
        <p:spPr>
          <a:xfrm rot="8100000" flipH="1">
            <a:off x="8275676" y="61385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2"/>
          <p:cNvCxnSpPr/>
          <p:nvPr/>
        </p:nvCxnSpPr>
        <p:spPr>
          <a:xfrm rot="10800000" flipH="1">
            <a:off x="3206736" y="6436207"/>
            <a:ext cx="148800" cy="212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2"/>
          <p:cNvCxnSpPr/>
          <p:nvPr/>
        </p:nvCxnSpPr>
        <p:spPr>
          <a:xfrm rot="8100000" flipH="1">
            <a:off x="3876286" y="6346846"/>
            <a:ext cx="148917" cy="21255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2"/>
          <p:cNvCxnSpPr/>
          <p:nvPr/>
        </p:nvCxnSpPr>
        <p:spPr>
          <a:xfrm rot="9600000" flipH="1">
            <a:off x="6085369" y="626966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2"/>
          <p:cNvCxnSpPr/>
          <p:nvPr/>
        </p:nvCxnSpPr>
        <p:spPr>
          <a:xfrm rot="-7500000" flipH="1">
            <a:off x="5443872" y="653193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2"/>
          <p:cNvCxnSpPr/>
          <p:nvPr/>
        </p:nvCxnSpPr>
        <p:spPr>
          <a:xfrm rot="-8640000" flipH="1">
            <a:off x="5064644" y="632282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2"/>
          <p:cNvCxnSpPr/>
          <p:nvPr/>
        </p:nvCxnSpPr>
        <p:spPr>
          <a:xfrm rot="-6600000" flipH="1">
            <a:off x="4596807" y="648231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2"/>
          <p:cNvCxnSpPr/>
          <p:nvPr/>
        </p:nvCxnSpPr>
        <p:spPr>
          <a:xfrm rot="9597461" flipH="1">
            <a:off x="5776403" y="6305113"/>
            <a:ext cx="148812" cy="21258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p2"/>
          <p:cNvCxnSpPr/>
          <p:nvPr/>
        </p:nvCxnSpPr>
        <p:spPr>
          <a:xfrm rot="-6600000" flipH="1">
            <a:off x="6634718" y="548640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2"/>
          <p:cNvCxnSpPr/>
          <p:nvPr/>
        </p:nvCxnSpPr>
        <p:spPr>
          <a:xfrm rot="8100000" flipH="1">
            <a:off x="8009862" y="576639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2"/>
          <p:cNvCxnSpPr/>
          <p:nvPr/>
        </p:nvCxnSpPr>
        <p:spPr>
          <a:xfrm rot="-9000000" flipH="1">
            <a:off x="6730411" y="572031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2"/>
          <p:cNvCxnSpPr/>
          <p:nvPr/>
        </p:nvCxnSpPr>
        <p:spPr>
          <a:xfrm rot="10800000" flipH="1">
            <a:off x="7223054" y="562816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2"/>
          <p:cNvCxnSpPr/>
          <p:nvPr/>
        </p:nvCxnSpPr>
        <p:spPr>
          <a:xfrm rot="1200000" flipH="1">
            <a:off x="7598737" y="570614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2"/>
          <p:cNvCxnSpPr/>
          <p:nvPr/>
        </p:nvCxnSpPr>
        <p:spPr>
          <a:xfrm rot="-6602539" flipH="1">
            <a:off x="7970922" y="6520529"/>
            <a:ext cx="148812" cy="21258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2"/>
          <p:cNvCxnSpPr/>
          <p:nvPr/>
        </p:nvCxnSpPr>
        <p:spPr>
          <a:xfrm rot="10800000" flipH="1">
            <a:off x="1877389" y="5145248"/>
            <a:ext cx="94200" cy="2586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2"/>
          <p:cNvCxnSpPr/>
          <p:nvPr/>
        </p:nvCxnSpPr>
        <p:spPr>
          <a:xfrm rot="-6000000" flipH="1">
            <a:off x="2892054" y="640080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2"/>
          <p:cNvCxnSpPr/>
          <p:nvPr/>
        </p:nvCxnSpPr>
        <p:spPr>
          <a:xfrm rot="-8640000" flipH="1">
            <a:off x="7456967" y="634055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"/>
          <p:cNvCxnSpPr/>
          <p:nvPr/>
        </p:nvCxnSpPr>
        <p:spPr>
          <a:xfrm rot="-6000000" flipH="1">
            <a:off x="7673164" y="597195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2"/>
          <p:cNvCxnSpPr/>
          <p:nvPr/>
        </p:nvCxnSpPr>
        <p:spPr>
          <a:xfrm rot="-8640000" flipH="1">
            <a:off x="8364278" y="571814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2"/>
          <p:cNvCxnSpPr/>
          <p:nvPr/>
        </p:nvCxnSpPr>
        <p:spPr>
          <a:xfrm rot="-6000000" flipH="1">
            <a:off x="8006317" y="625331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"/>
          <p:cNvSpPr/>
          <p:nvPr/>
        </p:nvSpPr>
        <p:spPr>
          <a:xfrm>
            <a:off x="2421122" y="5337783"/>
            <a:ext cx="3639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⠃⠫⠗⠕⠉⠅⠀⠕⠗⠀</a:t>
            </a:r>
            <a:endParaRPr dirty="0">
              <a:latin typeface="Swell Braille" panose="01010609060101010103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⠛⠇⠁⠉⠊⠁⠇⠀⠎⠫⠊;⠞⠎</a:t>
            </a:r>
            <a:endParaRPr dirty="0">
              <a:latin typeface="Swell Braille" panose="01010609060101010103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3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cxnSp>
        <p:nvCxnSpPr>
          <p:cNvPr id="224" name="Google Shape;224;p3"/>
          <p:cNvCxnSpPr/>
          <p:nvPr/>
        </p:nvCxnSpPr>
        <p:spPr>
          <a:xfrm>
            <a:off x="1492106" y="4490483"/>
            <a:ext cx="6762307" cy="6379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3"/>
          <p:cNvCxnSpPr/>
          <p:nvPr/>
        </p:nvCxnSpPr>
        <p:spPr>
          <a:xfrm flipH="1">
            <a:off x="2179679" y="1222742"/>
            <a:ext cx="287078" cy="3274828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3"/>
          <p:cNvSpPr/>
          <p:nvPr/>
        </p:nvSpPr>
        <p:spPr>
          <a:xfrm>
            <a:off x="4210502" y="2052083"/>
            <a:ext cx="2381693" cy="2626242"/>
          </a:xfrm>
          <a:custGeom>
            <a:avLst/>
            <a:gdLst/>
            <a:ahLst/>
            <a:cxnLst/>
            <a:rect l="l" t="t" r="r" b="b"/>
            <a:pathLst>
              <a:path w="2849812" h="3062177" extrusionOk="0">
                <a:moveTo>
                  <a:pt x="0" y="3062177"/>
                </a:moveTo>
                <a:cubicBezTo>
                  <a:pt x="195816" y="2969142"/>
                  <a:pt x="391633" y="2876107"/>
                  <a:pt x="659219" y="2700670"/>
                </a:cubicBezTo>
                <a:cubicBezTo>
                  <a:pt x="926805" y="2525233"/>
                  <a:pt x="1278545" y="2350224"/>
                  <a:pt x="1605517" y="2009553"/>
                </a:cubicBezTo>
                <a:cubicBezTo>
                  <a:pt x="1932489" y="1668882"/>
                  <a:pt x="2413667" y="991569"/>
                  <a:pt x="2621049" y="656644"/>
                </a:cubicBezTo>
                <a:cubicBezTo>
                  <a:pt x="2828431" y="321719"/>
                  <a:pt x="2827294" y="252186"/>
                  <a:pt x="2849812" y="0"/>
                </a:cubicBezTo>
              </a:path>
            </a:pathLst>
          </a:cu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"/>
          <p:cNvCxnSpPr/>
          <p:nvPr/>
        </p:nvCxnSpPr>
        <p:spPr>
          <a:xfrm>
            <a:off x="2392329" y="3915070"/>
            <a:ext cx="2498648" cy="2069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3"/>
          <p:cNvCxnSpPr/>
          <p:nvPr/>
        </p:nvCxnSpPr>
        <p:spPr>
          <a:xfrm>
            <a:off x="1360968" y="1722472"/>
            <a:ext cx="6946605" cy="59897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3"/>
          <p:cNvCxnSpPr/>
          <p:nvPr/>
        </p:nvCxnSpPr>
        <p:spPr>
          <a:xfrm flipH="1">
            <a:off x="6592195" y="1619691"/>
            <a:ext cx="56708" cy="443025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3"/>
          <p:cNvCxnSpPr/>
          <p:nvPr/>
        </p:nvCxnSpPr>
        <p:spPr>
          <a:xfrm>
            <a:off x="2608526" y="2151321"/>
            <a:ext cx="3679385" cy="304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3"/>
          <p:cNvCxnSpPr/>
          <p:nvPr/>
        </p:nvCxnSpPr>
        <p:spPr>
          <a:xfrm>
            <a:off x="2548275" y="2767843"/>
            <a:ext cx="3310265" cy="27422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3"/>
          <p:cNvCxnSpPr/>
          <p:nvPr/>
        </p:nvCxnSpPr>
        <p:spPr>
          <a:xfrm>
            <a:off x="2473846" y="3353788"/>
            <a:ext cx="3012555" cy="24955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3"/>
          <p:cNvCxnSpPr/>
          <p:nvPr/>
        </p:nvCxnSpPr>
        <p:spPr>
          <a:xfrm>
            <a:off x="2286000" y="4433780"/>
            <a:ext cx="1850066" cy="16921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4" name="Google Shape;234;p3"/>
          <p:cNvSpPr/>
          <p:nvPr/>
        </p:nvSpPr>
        <p:spPr>
          <a:xfrm>
            <a:off x="1403501" y="1105785"/>
            <a:ext cx="6964325" cy="1148316"/>
          </a:xfrm>
          <a:custGeom>
            <a:avLst/>
            <a:gdLst/>
            <a:ahLst/>
            <a:cxnLst/>
            <a:rect l="l" t="t" r="r" b="b"/>
            <a:pathLst>
              <a:path w="6964325" h="1148316" extrusionOk="0">
                <a:moveTo>
                  <a:pt x="0" y="0"/>
                </a:moveTo>
                <a:lnTo>
                  <a:pt x="297711" y="42530"/>
                </a:lnTo>
                <a:lnTo>
                  <a:pt x="276446" y="637954"/>
                </a:lnTo>
                <a:lnTo>
                  <a:pt x="372139" y="53163"/>
                </a:lnTo>
                <a:lnTo>
                  <a:pt x="595423" y="53163"/>
                </a:lnTo>
                <a:lnTo>
                  <a:pt x="606056" y="499730"/>
                </a:lnTo>
                <a:lnTo>
                  <a:pt x="691116" y="95693"/>
                </a:lnTo>
                <a:lnTo>
                  <a:pt x="1690577" y="180754"/>
                </a:lnTo>
                <a:lnTo>
                  <a:pt x="1690577" y="595423"/>
                </a:lnTo>
                <a:lnTo>
                  <a:pt x="1775637" y="191386"/>
                </a:lnTo>
                <a:lnTo>
                  <a:pt x="1967023" y="191386"/>
                </a:lnTo>
                <a:lnTo>
                  <a:pt x="1977656" y="520995"/>
                </a:lnTo>
                <a:lnTo>
                  <a:pt x="2052084" y="223284"/>
                </a:lnTo>
                <a:lnTo>
                  <a:pt x="3051544" y="318977"/>
                </a:lnTo>
                <a:lnTo>
                  <a:pt x="3051544" y="744279"/>
                </a:lnTo>
                <a:lnTo>
                  <a:pt x="3136604" y="318977"/>
                </a:lnTo>
                <a:lnTo>
                  <a:pt x="3455581" y="350874"/>
                </a:lnTo>
                <a:lnTo>
                  <a:pt x="3444949" y="669851"/>
                </a:lnTo>
                <a:lnTo>
                  <a:pt x="3508744" y="372140"/>
                </a:lnTo>
                <a:lnTo>
                  <a:pt x="3530009" y="350874"/>
                </a:lnTo>
                <a:lnTo>
                  <a:pt x="4029739" y="404037"/>
                </a:lnTo>
                <a:lnTo>
                  <a:pt x="4040372" y="733647"/>
                </a:lnTo>
                <a:lnTo>
                  <a:pt x="4082902" y="414670"/>
                </a:lnTo>
                <a:lnTo>
                  <a:pt x="6007395" y="563526"/>
                </a:lnTo>
                <a:lnTo>
                  <a:pt x="6049925" y="935665"/>
                </a:lnTo>
                <a:lnTo>
                  <a:pt x="6145618" y="616688"/>
                </a:lnTo>
                <a:lnTo>
                  <a:pt x="6368902" y="627321"/>
                </a:lnTo>
                <a:lnTo>
                  <a:pt x="6337004" y="1148316"/>
                </a:lnTo>
                <a:lnTo>
                  <a:pt x="6432698" y="627321"/>
                </a:lnTo>
                <a:lnTo>
                  <a:pt x="6964325" y="669851"/>
                </a:lnTo>
              </a:path>
            </a:pathLst>
          </a:cu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3"/>
          <p:cNvCxnSpPr/>
          <p:nvPr/>
        </p:nvCxnSpPr>
        <p:spPr>
          <a:xfrm rot="10800000" flipH="1">
            <a:off x="5613991" y="501856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p3"/>
          <p:cNvCxnSpPr/>
          <p:nvPr/>
        </p:nvCxnSpPr>
        <p:spPr>
          <a:xfrm rot="10800000" flipH="1">
            <a:off x="6000309" y="539425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7" name="Google Shape;237;p3"/>
          <p:cNvCxnSpPr/>
          <p:nvPr/>
        </p:nvCxnSpPr>
        <p:spPr>
          <a:xfrm rot="-9600000" flipH="1">
            <a:off x="6152709" y="554665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p3"/>
          <p:cNvCxnSpPr/>
          <p:nvPr/>
        </p:nvCxnSpPr>
        <p:spPr>
          <a:xfrm rot="-7500000" flipH="1">
            <a:off x="6578007" y="545095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9" name="Google Shape;239;p3"/>
          <p:cNvCxnSpPr/>
          <p:nvPr/>
        </p:nvCxnSpPr>
        <p:spPr>
          <a:xfrm rot="-9000000" flipH="1">
            <a:off x="5975499" y="592233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3"/>
          <p:cNvCxnSpPr/>
          <p:nvPr/>
        </p:nvCxnSpPr>
        <p:spPr>
          <a:xfrm rot="-7500000" flipH="1">
            <a:off x="4153785" y="567424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3"/>
          <p:cNvCxnSpPr/>
          <p:nvPr/>
        </p:nvCxnSpPr>
        <p:spPr>
          <a:xfrm rot="-7500000" flipH="1">
            <a:off x="1173127" y="526666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3"/>
          <p:cNvCxnSpPr/>
          <p:nvPr/>
        </p:nvCxnSpPr>
        <p:spPr>
          <a:xfrm rot="1200000" flipH="1">
            <a:off x="1676403" y="549348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p3"/>
          <p:cNvCxnSpPr/>
          <p:nvPr/>
        </p:nvCxnSpPr>
        <p:spPr>
          <a:xfrm rot="-6000000" flipH="1">
            <a:off x="1304259" y="558918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p3"/>
          <p:cNvCxnSpPr/>
          <p:nvPr/>
        </p:nvCxnSpPr>
        <p:spPr>
          <a:xfrm rot="-9600000" flipH="1">
            <a:off x="1531091" y="591170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3"/>
          <p:cNvCxnSpPr/>
          <p:nvPr/>
        </p:nvCxnSpPr>
        <p:spPr>
          <a:xfrm rot="8100000" flipH="1">
            <a:off x="2208028" y="591879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3"/>
          <p:cNvCxnSpPr/>
          <p:nvPr/>
        </p:nvCxnSpPr>
        <p:spPr>
          <a:xfrm rot="-8640000" flipH="1">
            <a:off x="2647509" y="562462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3"/>
          <p:cNvCxnSpPr/>
          <p:nvPr/>
        </p:nvCxnSpPr>
        <p:spPr>
          <a:xfrm rot="-6600000" flipH="1">
            <a:off x="1839432" y="576284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3"/>
          <p:cNvCxnSpPr/>
          <p:nvPr/>
        </p:nvCxnSpPr>
        <p:spPr>
          <a:xfrm rot="-7500000" flipH="1">
            <a:off x="3214578" y="589398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3"/>
          <p:cNvCxnSpPr/>
          <p:nvPr/>
        </p:nvCxnSpPr>
        <p:spPr>
          <a:xfrm rot="-6600000" flipH="1">
            <a:off x="1360970" y="476338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p3"/>
          <p:cNvCxnSpPr/>
          <p:nvPr/>
        </p:nvCxnSpPr>
        <p:spPr>
          <a:xfrm rot="-8640000" flipH="1">
            <a:off x="1609063" y="508590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3"/>
          <p:cNvCxnSpPr/>
          <p:nvPr/>
        </p:nvCxnSpPr>
        <p:spPr>
          <a:xfrm rot="8100000" flipH="1">
            <a:off x="6248402" y="578056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3"/>
          <p:cNvCxnSpPr/>
          <p:nvPr/>
        </p:nvCxnSpPr>
        <p:spPr>
          <a:xfrm rot="10800000" flipH="1">
            <a:off x="5684873" y="540842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3"/>
          <p:cNvCxnSpPr/>
          <p:nvPr/>
        </p:nvCxnSpPr>
        <p:spPr>
          <a:xfrm>
            <a:off x="6685686" y="5794763"/>
            <a:ext cx="193579" cy="1913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3"/>
          <p:cNvCxnSpPr/>
          <p:nvPr/>
        </p:nvCxnSpPr>
        <p:spPr>
          <a:xfrm rot="10800000" flipH="1">
            <a:off x="7793667" y="546513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3"/>
          <p:cNvCxnSpPr/>
          <p:nvPr/>
        </p:nvCxnSpPr>
        <p:spPr>
          <a:xfrm rot="10800000" flipH="1">
            <a:off x="7028119" y="546513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3"/>
          <p:cNvCxnSpPr/>
          <p:nvPr/>
        </p:nvCxnSpPr>
        <p:spPr>
          <a:xfrm rot="8100000" flipH="1">
            <a:off x="7946067" y="561753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p3"/>
          <p:cNvCxnSpPr/>
          <p:nvPr/>
        </p:nvCxnSpPr>
        <p:spPr>
          <a:xfrm rot="8100000" flipH="1">
            <a:off x="5422607" y="556082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3"/>
          <p:cNvCxnSpPr/>
          <p:nvPr/>
        </p:nvCxnSpPr>
        <p:spPr>
          <a:xfrm rot="10800000" flipH="1">
            <a:off x="2952310" y="565652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3"/>
          <p:cNvCxnSpPr/>
          <p:nvPr/>
        </p:nvCxnSpPr>
        <p:spPr>
          <a:xfrm rot="-6600000" flipH="1">
            <a:off x="3391789" y="560690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3"/>
          <p:cNvCxnSpPr/>
          <p:nvPr/>
        </p:nvCxnSpPr>
        <p:spPr>
          <a:xfrm rot="8100000" flipH="1">
            <a:off x="3870248" y="585145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1" name="Google Shape;261;p3"/>
          <p:cNvCxnSpPr/>
          <p:nvPr/>
        </p:nvCxnSpPr>
        <p:spPr>
          <a:xfrm rot="9600000" flipH="1">
            <a:off x="5755760" y="574867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3"/>
          <p:cNvCxnSpPr/>
          <p:nvPr/>
        </p:nvCxnSpPr>
        <p:spPr>
          <a:xfrm rot="-7500000" flipH="1">
            <a:off x="5114263" y="601094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3"/>
          <p:cNvCxnSpPr/>
          <p:nvPr/>
        </p:nvCxnSpPr>
        <p:spPr>
          <a:xfrm rot="-8640000" flipH="1">
            <a:off x="4745668" y="578056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3"/>
          <p:cNvCxnSpPr/>
          <p:nvPr/>
        </p:nvCxnSpPr>
        <p:spPr>
          <a:xfrm rot="-6600000" flipH="1">
            <a:off x="4277831" y="594005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3"/>
          <p:cNvCxnSpPr/>
          <p:nvPr/>
        </p:nvCxnSpPr>
        <p:spPr>
          <a:xfrm rot="9600000" flipH="1">
            <a:off x="5131983" y="575221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3"/>
          <p:cNvCxnSpPr/>
          <p:nvPr/>
        </p:nvCxnSpPr>
        <p:spPr>
          <a:xfrm rot="-6600000" flipH="1">
            <a:off x="6315742" y="494413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3"/>
          <p:cNvCxnSpPr/>
          <p:nvPr/>
        </p:nvCxnSpPr>
        <p:spPr>
          <a:xfrm rot="8100000" flipH="1">
            <a:off x="7690886" y="522413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3"/>
          <p:cNvCxnSpPr/>
          <p:nvPr/>
        </p:nvCxnSpPr>
        <p:spPr>
          <a:xfrm rot="-9000000" flipH="1">
            <a:off x="6411435" y="517805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3"/>
          <p:cNvCxnSpPr/>
          <p:nvPr/>
        </p:nvCxnSpPr>
        <p:spPr>
          <a:xfrm rot="10800000" flipH="1">
            <a:off x="6904078" y="508590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3"/>
          <p:cNvCxnSpPr/>
          <p:nvPr/>
        </p:nvCxnSpPr>
        <p:spPr>
          <a:xfrm rot="1200000" flipH="1">
            <a:off x="7279761" y="516387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3"/>
          <p:cNvCxnSpPr/>
          <p:nvPr/>
        </p:nvCxnSpPr>
        <p:spPr>
          <a:xfrm rot="-6600000" flipH="1">
            <a:off x="5918793" y="514615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3"/>
          <p:cNvCxnSpPr/>
          <p:nvPr/>
        </p:nvCxnSpPr>
        <p:spPr>
          <a:xfrm rot="10800000" flipH="1">
            <a:off x="1775638" y="4717294"/>
            <a:ext cx="94345" cy="25874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3"/>
          <p:cNvCxnSpPr/>
          <p:nvPr/>
        </p:nvCxnSpPr>
        <p:spPr>
          <a:xfrm rot="-6000000" flipH="1">
            <a:off x="2573078" y="585853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3"/>
          <p:cNvCxnSpPr/>
          <p:nvPr/>
        </p:nvCxnSpPr>
        <p:spPr>
          <a:xfrm rot="10800000" flipH="1">
            <a:off x="2074688" y="5684614"/>
            <a:ext cx="275108" cy="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3"/>
          <p:cNvCxnSpPr/>
          <p:nvPr/>
        </p:nvCxnSpPr>
        <p:spPr>
          <a:xfrm rot="-8640000" flipH="1">
            <a:off x="7127358" y="581955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3"/>
          <p:cNvCxnSpPr/>
          <p:nvPr/>
        </p:nvCxnSpPr>
        <p:spPr>
          <a:xfrm rot="-6000000" flipH="1">
            <a:off x="7343555" y="545095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3"/>
          <p:cNvCxnSpPr/>
          <p:nvPr/>
        </p:nvCxnSpPr>
        <p:spPr>
          <a:xfrm rot="-8640000" flipH="1">
            <a:off x="8045302" y="517588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3"/>
          <p:cNvCxnSpPr/>
          <p:nvPr/>
        </p:nvCxnSpPr>
        <p:spPr>
          <a:xfrm rot="-6000000" flipH="1">
            <a:off x="7676708" y="573231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3"/>
          <p:cNvCxnSpPr/>
          <p:nvPr/>
        </p:nvCxnSpPr>
        <p:spPr>
          <a:xfrm rot="10800000" flipH="1">
            <a:off x="2144235" y="475984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3"/>
          <p:cNvCxnSpPr/>
          <p:nvPr/>
        </p:nvCxnSpPr>
        <p:spPr>
          <a:xfrm rot="-9600000" flipH="1">
            <a:off x="3232300" y="493350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1" name="Google Shape;281;p3"/>
          <p:cNvCxnSpPr/>
          <p:nvPr/>
        </p:nvCxnSpPr>
        <p:spPr>
          <a:xfrm rot="-7500000" flipH="1">
            <a:off x="3657598" y="483781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3"/>
          <p:cNvCxnSpPr/>
          <p:nvPr/>
        </p:nvCxnSpPr>
        <p:spPr>
          <a:xfrm rot="-9000000" flipH="1">
            <a:off x="3289005" y="526666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3" name="Google Shape;283;p3"/>
          <p:cNvCxnSpPr/>
          <p:nvPr/>
        </p:nvCxnSpPr>
        <p:spPr>
          <a:xfrm rot="8100000" flipH="1">
            <a:off x="4678328" y="516742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4" name="Google Shape;284;p3"/>
          <p:cNvCxnSpPr/>
          <p:nvPr/>
        </p:nvCxnSpPr>
        <p:spPr>
          <a:xfrm rot="10800000" flipH="1">
            <a:off x="2764464" y="479528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5" name="Google Shape;285;p3"/>
          <p:cNvCxnSpPr/>
          <p:nvPr/>
        </p:nvCxnSpPr>
        <p:spPr>
          <a:xfrm>
            <a:off x="3765277" y="5181617"/>
            <a:ext cx="193579" cy="1913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6" name="Google Shape;286;p3"/>
          <p:cNvCxnSpPr/>
          <p:nvPr/>
        </p:nvCxnSpPr>
        <p:spPr>
          <a:xfrm rot="10800000" flipH="1">
            <a:off x="4990215" y="531982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7" name="Google Shape;287;p3"/>
          <p:cNvCxnSpPr/>
          <p:nvPr/>
        </p:nvCxnSpPr>
        <p:spPr>
          <a:xfrm rot="10800000" flipH="1">
            <a:off x="3746203" y="551120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3"/>
          <p:cNvCxnSpPr/>
          <p:nvPr/>
        </p:nvCxnSpPr>
        <p:spPr>
          <a:xfrm rot="8100000" flipH="1">
            <a:off x="5227676" y="497249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3"/>
          <p:cNvCxnSpPr/>
          <p:nvPr/>
        </p:nvCxnSpPr>
        <p:spPr>
          <a:xfrm rot="8100000" flipH="1">
            <a:off x="2502198" y="494768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3"/>
          <p:cNvCxnSpPr/>
          <p:nvPr/>
        </p:nvCxnSpPr>
        <p:spPr>
          <a:xfrm rot="9600000" flipH="1">
            <a:off x="2835351" y="513552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1" name="Google Shape;291;p3"/>
          <p:cNvCxnSpPr/>
          <p:nvPr/>
        </p:nvCxnSpPr>
        <p:spPr>
          <a:xfrm rot="-7500000" flipH="1">
            <a:off x="2470301" y="536589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2" name="Google Shape;292;p3"/>
          <p:cNvCxnSpPr/>
          <p:nvPr/>
        </p:nvCxnSpPr>
        <p:spPr>
          <a:xfrm rot="9600000" flipH="1">
            <a:off x="2211574" y="513906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3"/>
          <p:cNvCxnSpPr/>
          <p:nvPr/>
        </p:nvCxnSpPr>
        <p:spPr>
          <a:xfrm rot="-8640000" flipH="1">
            <a:off x="4206949" y="520640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" name="Google Shape;294;p3"/>
          <p:cNvCxnSpPr/>
          <p:nvPr/>
        </p:nvCxnSpPr>
        <p:spPr>
          <a:xfrm rot="-6000000" flipH="1">
            <a:off x="4423146" y="483781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3"/>
          <p:cNvCxnSpPr/>
          <p:nvPr/>
        </p:nvCxnSpPr>
        <p:spPr>
          <a:xfrm rot="-6000000" flipH="1">
            <a:off x="4533015" y="544878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Macintosh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</cp:revision>
  <dcterms:created xsi:type="dcterms:W3CDTF">2019-12-06T02:24:42Z</dcterms:created>
  <dcterms:modified xsi:type="dcterms:W3CDTF">2021-07-13T15:44:44Z</dcterms:modified>
</cp:coreProperties>
</file>