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ps.gov/articles/geomonitoring-marine-features-and-processes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>
            <a:extLst>
              <a:ext uri="{FF2B5EF4-FFF2-40B4-BE49-F238E27FC236}">
                <a16:creationId xmlns:a16="http://schemas.microsoft.com/office/drawing/2014/main" id="{090FFC1A-82B3-604C-90FC-7A5155CDC75C}"/>
              </a:ext>
            </a:extLst>
          </p:cNvPr>
          <p:cNvSpPr/>
          <p:nvPr/>
        </p:nvSpPr>
        <p:spPr>
          <a:xfrm>
            <a:off x="552893" y="2700670"/>
            <a:ext cx="8112642" cy="2860158"/>
          </a:xfrm>
          <a:custGeom>
            <a:avLst/>
            <a:gdLst>
              <a:gd name="connsiteX0" fmla="*/ 10633 w 8112642"/>
              <a:gd name="connsiteY0" fmla="*/ 255181 h 2860158"/>
              <a:gd name="connsiteX1" fmla="*/ 361507 w 8112642"/>
              <a:gd name="connsiteY1" fmla="*/ 0 h 2860158"/>
              <a:gd name="connsiteX2" fmla="*/ 361507 w 8112642"/>
              <a:gd name="connsiteY2" fmla="*/ 0 h 2860158"/>
              <a:gd name="connsiteX3" fmla="*/ 361507 w 8112642"/>
              <a:gd name="connsiteY3" fmla="*/ 0 h 2860158"/>
              <a:gd name="connsiteX4" fmla="*/ 552893 w 8112642"/>
              <a:gd name="connsiteY4" fmla="*/ 74428 h 2860158"/>
              <a:gd name="connsiteX5" fmla="*/ 552893 w 8112642"/>
              <a:gd name="connsiteY5" fmla="*/ 74428 h 2860158"/>
              <a:gd name="connsiteX6" fmla="*/ 765544 w 8112642"/>
              <a:gd name="connsiteY6" fmla="*/ 10632 h 2860158"/>
              <a:gd name="connsiteX7" fmla="*/ 765544 w 8112642"/>
              <a:gd name="connsiteY7" fmla="*/ 10632 h 2860158"/>
              <a:gd name="connsiteX8" fmla="*/ 925033 w 8112642"/>
              <a:gd name="connsiteY8" fmla="*/ 106325 h 2860158"/>
              <a:gd name="connsiteX9" fmla="*/ 1052623 w 8112642"/>
              <a:gd name="connsiteY9" fmla="*/ 478465 h 2860158"/>
              <a:gd name="connsiteX10" fmla="*/ 1169581 w 8112642"/>
              <a:gd name="connsiteY10" fmla="*/ 669851 h 2860158"/>
              <a:gd name="connsiteX11" fmla="*/ 1286540 w 8112642"/>
              <a:gd name="connsiteY11" fmla="*/ 829339 h 2860158"/>
              <a:gd name="connsiteX12" fmla="*/ 1467293 w 8112642"/>
              <a:gd name="connsiteY12" fmla="*/ 839972 h 2860158"/>
              <a:gd name="connsiteX13" fmla="*/ 1967023 w 8112642"/>
              <a:gd name="connsiteY13" fmla="*/ 850604 h 2860158"/>
              <a:gd name="connsiteX14" fmla="*/ 2137144 w 8112642"/>
              <a:gd name="connsiteY14" fmla="*/ 850604 h 2860158"/>
              <a:gd name="connsiteX15" fmla="*/ 2381693 w 8112642"/>
              <a:gd name="connsiteY15" fmla="*/ 1063256 h 2860158"/>
              <a:gd name="connsiteX16" fmla="*/ 2977116 w 8112642"/>
              <a:gd name="connsiteY16" fmla="*/ 1105786 h 2860158"/>
              <a:gd name="connsiteX17" fmla="*/ 3391786 w 8112642"/>
              <a:gd name="connsiteY17" fmla="*/ 1180214 h 2860158"/>
              <a:gd name="connsiteX18" fmla="*/ 3530009 w 8112642"/>
              <a:gd name="connsiteY18" fmla="*/ 1254642 h 2860158"/>
              <a:gd name="connsiteX19" fmla="*/ 3689498 w 8112642"/>
              <a:gd name="connsiteY19" fmla="*/ 1541721 h 2860158"/>
              <a:gd name="connsiteX20" fmla="*/ 3902149 w 8112642"/>
              <a:gd name="connsiteY20" fmla="*/ 1733107 h 2860158"/>
              <a:gd name="connsiteX21" fmla="*/ 4125433 w 8112642"/>
              <a:gd name="connsiteY21" fmla="*/ 1828800 h 2860158"/>
              <a:gd name="connsiteX22" fmla="*/ 4614530 w 8112642"/>
              <a:gd name="connsiteY22" fmla="*/ 1871330 h 2860158"/>
              <a:gd name="connsiteX23" fmla="*/ 4848447 w 8112642"/>
              <a:gd name="connsiteY23" fmla="*/ 1860697 h 2860158"/>
              <a:gd name="connsiteX24" fmla="*/ 5124893 w 8112642"/>
              <a:gd name="connsiteY24" fmla="*/ 1977656 h 2860158"/>
              <a:gd name="connsiteX25" fmla="*/ 5337544 w 8112642"/>
              <a:gd name="connsiteY25" fmla="*/ 2105246 h 2860158"/>
              <a:gd name="connsiteX26" fmla="*/ 5922335 w 8112642"/>
              <a:gd name="connsiteY26" fmla="*/ 2179674 h 2860158"/>
              <a:gd name="connsiteX27" fmla="*/ 6145619 w 8112642"/>
              <a:gd name="connsiteY27" fmla="*/ 2254102 h 2860158"/>
              <a:gd name="connsiteX28" fmla="*/ 6953693 w 8112642"/>
              <a:gd name="connsiteY28" fmla="*/ 2381693 h 2860158"/>
              <a:gd name="connsiteX29" fmla="*/ 7804298 w 8112642"/>
              <a:gd name="connsiteY29" fmla="*/ 2466753 h 2860158"/>
              <a:gd name="connsiteX30" fmla="*/ 8112642 w 8112642"/>
              <a:gd name="connsiteY30" fmla="*/ 2562446 h 2860158"/>
              <a:gd name="connsiteX31" fmla="*/ 8102009 w 8112642"/>
              <a:gd name="connsiteY31" fmla="*/ 2860158 h 2860158"/>
              <a:gd name="connsiteX32" fmla="*/ 0 w 8112642"/>
              <a:gd name="connsiteY32" fmla="*/ 2817628 h 2860158"/>
              <a:gd name="connsiteX33" fmla="*/ 10633 w 8112642"/>
              <a:gd name="connsiteY33" fmla="*/ 255181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2642" h="2860158">
                <a:moveTo>
                  <a:pt x="10633" y="255181"/>
                </a:moveTo>
                <a:lnTo>
                  <a:pt x="361507" y="0"/>
                </a:lnTo>
                <a:lnTo>
                  <a:pt x="361507" y="0"/>
                </a:lnTo>
                <a:lnTo>
                  <a:pt x="361507" y="0"/>
                </a:lnTo>
                <a:lnTo>
                  <a:pt x="552893" y="74428"/>
                </a:lnTo>
                <a:lnTo>
                  <a:pt x="552893" y="74428"/>
                </a:lnTo>
                <a:lnTo>
                  <a:pt x="765544" y="10632"/>
                </a:lnTo>
                <a:lnTo>
                  <a:pt x="765544" y="10632"/>
                </a:lnTo>
                <a:lnTo>
                  <a:pt x="925033" y="106325"/>
                </a:lnTo>
                <a:lnTo>
                  <a:pt x="1052623" y="478465"/>
                </a:lnTo>
                <a:lnTo>
                  <a:pt x="1169581" y="669851"/>
                </a:lnTo>
                <a:lnTo>
                  <a:pt x="1286540" y="829339"/>
                </a:lnTo>
                <a:lnTo>
                  <a:pt x="1467293" y="839972"/>
                </a:lnTo>
                <a:lnTo>
                  <a:pt x="1967023" y="850604"/>
                </a:lnTo>
                <a:lnTo>
                  <a:pt x="2137144" y="850604"/>
                </a:lnTo>
                <a:lnTo>
                  <a:pt x="2381693" y="1063256"/>
                </a:lnTo>
                <a:lnTo>
                  <a:pt x="2977116" y="1105786"/>
                </a:lnTo>
                <a:lnTo>
                  <a:pt x="3391786" y="1180214"/>
                </a:lnTo>
                <a:lnTo>
                  <a:pt x="3530009" y="1254642"/>
                </a:lnTo>
                <a:lnTo>
                  <a:pt x="3689498" y="1541721"/>
                </a:lnTo>
                <a:lnTo>
                  <a:pt x="3902149" y="1733107"/>
                </a:lnTo>
                <a:lnTo>
                  <a:pt x="4125433" y="1828800"/>
                </a:lnTo>
                <a:lnTo>
                  <a:pt x="4614530" y="1871330"/>
                </a:lnTo>
                <a:lnTo>
                  <a:pt x="4848447" y="1860697"/>
                </a:lnTo>
                <a:lnTo>
                  <a:pt x="5124893" y="1977656"/>
                </a:lnTo>
                <a:lnTo>
                  <a:pt x="5337544" y="2105246"/>
                </a:lnTo>
                <a:lnTo>
                  <a:pt x="5922335" y="2179674"/>
                </a:lnTo>
                <a:lnTo>
                  <a:pt x="6145619" y="2254102"/>
                </a:lnTo>
                <a:lnTo>
                  <a:pt x="6953693" y="2381693"/>
                </a:lnTo>
                <a:lnTo>
                  <a:pt x="7804298" y="2466753"/>
                </a:lnTo>
                <a:lnTo>
                  <a:pt x="8112642" y="2562446"/>
                </a:lnTo>
                <a:lnTo>
                  <a:pt x="8102009" y="2860158"/>
                </a:lnTo>
                <a:lnTo>
                  <a:pt x="0" y="2817628"/>
                </a:lnTo>
                <a:cubicBezTo>
                  <a:pt x="3544" y="1963479"/>
                  <a:pt x="7089" y="1109330"/>
                  <a:pt x="10633" y="255181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33915-1B39-284C-867E-113B6E2B3D09}"/>
              </a:ext>
            </a:extLst>
          </p:cNvPr>
          <p:cNvSpPr txBox="1"/>
          <p:nvPr/>
        </p:nvSpPr>
        <p:spPr>
          <a:xfrm>
            <a:off x="3483932" y="20910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Beach Cross-Section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8494FA-C156-A146-804F-7E2229878D14}"/>
              </a:ext>
            </a:extLst>
          </p:cNvPr>
          <p:cNvSpPr/>
          <p:nvPr/>
        </p:nvSpPr>
        <p:spPr>
          <a:xfrm>
            <a:off x="3359888" y="6507127"/>
            <a:ext cx="5805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https://www.nps.gov/articles/geomonitoring-marine-features-and-processes.htm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0E1DA63-D0EA-2D45-9925-B0A63E252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6" t="36066" r="3837" b="16605"/>
          <a:stretch/>
        </p:blipFill>
        <p:spPr>
          <a:xfrm>
            <a:off x="372139" y="2488015"/>
            <a:ext cx="8410354" cy="3232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327C1-5F18-6942-93F2-C365A76EA9AB}"/>
              </a:ext>
            </a:extLst>
          </p:cNvPr>
          <p:cNvSpPr txBox="1"/>
          <p:nvPr/>
        </p:nvSpPr>
        <p:spPr>
          <a:xfrm>
            <a:off x="3487479" y="69111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coastal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FAEA80-BA20-BB40-ABD1-70D7BC7E5BFA}"/>
              </a:ext>
            </a:extLst>
          </p:cNvPr>
          <p:cNvSpPr txBox="1"/>
          <p:nvPr/>
        </p:nvSpPr>
        <p:spPr>
          <a:xfrm>
            <a:off x="715926" y="23214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dune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DD2B26-44AD-F343-A26B-87C248295F71}"/>
              </a:ext>
            </a:extLst>
          </p:cNvPr>
          <p:cNvSpPr txBox="1"/>
          <p:nvPr/>
        </p:nvSpPr>
        <p:spPr>
          <a:xfrm>
            <a:off x="2420680" y="302673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berms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383EB6-F1C0-8C4B-A3D2-8214B4DF409A}"/>
              </a:ext>
            </a:extLst>
          </p:cNvPr>
          <p:cNvCxnSpPr>
            <a:cxnSpLocks/>
          </p:cNvCxnSpPr>
          <p:nvPr/>
        </p:nvCxnSpPr>
        <p:spPr>
          <a:xfrm flipH="1">
            <a:off x="2211574" y="3253563"/>
            <a:ext cx="223282" cy="223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E45E6B-01AA-F643-ACB7-2D79B1202647}"/>
              </a:ext>
            </a:extLst>
          </p:cNvPr>
          <p:cNvCxnSpPr>
            <a:cxnSpLocks/>
          </p:cNvCxnSpPr>
          <p:nvPr/>
        </p:nvCxnSpPr>
        <p:spPr>
          <a:xfrm>
            <a:off x="3091087" y="3228185"/>
            <a:ext cx="321964" cy="4825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F7C4F6-DCA5-6B4D-B73F-18CAD0D8621A}"/>
              </a:ext>
            </a:extLst>
          </p:cNvPr>
          <p:cNvSpPr txBox="1"/>
          <p:nvPr/>
        </p:nvSpPr>
        <p:spPr>
          <a:xfrm>
            <a:off x="3763929" y="160196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foreshore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EB1B09-F277-0D4D-B5F1-B47C68F6583A}"/>
              </a:ext>
            </a:extLst>
          </p:cNvPr>
          <p:cNvCxnSpPr>
            <a:cxnSpLocks/>
          </p:cNvCxnSpPr>
          <p:nvPr/>
        </p:nvCxnSpPr>
        <p:spPr>
          <a:xfrm>
            <a:off x="2998381" y="4561366"/>
            <a:ext cx="324293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543E32-3D2F-4944-A169-E776D87B32EF}"/>
              </a:ext>
            </a:extLst>
          </p:cNvPr>
          <p:cNvSpPr txBox="1"/>
          <p:nvPr/>
        </p:nvSpPr>
        <p:spPr>
          <a:xfrm>
            <a:off x="6255488" y="352292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breakers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18CC24-4E5C-8540-8753-48CFE7E7B0B3}"/>
              </a:ext>
            </a:extLst>
          </p:cNvPr>
          <p:cNvSpPr txBox="1"/>
          <p:nvPr/>
        </p:nvSpPr>
        <p:spPr>
          <a:xfrm>
            <a:off x="7758223" y="484490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634104-C95B-194C-8682-5D3D726A0DDD}"/>
              </a:ext>
            </a:extLst>
          </p:cNvPr>
          <p:cNvSpPr txBox="1"/>
          <p:nvPr/>
        </p:nvSpPr>
        <p:spPr>
          <a:xfrm>
            <a:off x="7818476" y="1601969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offshore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6994CB-1C39-0D47-B822-89A6A20DCB2C}"/>
              </a:ext>
            </a:extLst>
          </p:cNvPr>
          <p:cNvSpPr txBox="1"/>
          <p:nvPr/>
        </p:nvSpPr>
        <p:spPr>
          <a:xfrm>
            <a:off x="5663608" y="160196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shoreface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D75A12-481C-AB44-AAB2-0D0AD991FA18}"/>
              </a:ext>
            </a:extLst>
          </p:cNvPr>
          <p:cNvSpPr txBox="1"/>
          <p:nvPr/>
        </p:nvSpPr>
        <p:spPr>
          <a:xfrm>
            <a:off x="2310811" y="160196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backshore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6428CA-289C-B446-862B-4CE30AD2534D}"/>
              </a:ext>
            </a:extLst>
          </p:cNvPr>
          <p:cNvCxnSpPr>
            <a:cxnSpLocks/>
          </p:cNvCxnSpPr>
          <p:nvPr/>
        </p:nvCxnSpPr>
        <p:spPr>
          <a:xfrm>
            <a:off x="3806456" y="1993604"/>
            <a:ext cx="8187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BC42D2-1693-0244-8AA1-08D6B049A3F7}"/>
              </a:ext>
            </a:extLst>
          </p:cNvPr>
          <p:cNvCxnSpPr>
            <a:cxnSpLocks/>
          </p:cNvCxnSpPr>
          <p:nvPr/>
        </p:nvCxnSpPr>
        <p:spPr>
          <a:xfrm>
            <a:off x="4671235" y="1993604"/>
            <a:ext cx="301610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95EB9F-E960-504C-A13B-D6DDD31D6B8C}"/>
              </a:ext>
            </a:extLst>
          </p:cNvPr>
          <p:cNvCxnSpPr>
            <a:cxnSpLocks/>
          </p:cNvCxnSpPr>
          <p:nvPr/>
        </p:nvCxnSpPr>
        <p:spPr>
          <a:xfrm>
            <a:off x="7708605" y="1993604"/>
            <a:ext cx="9569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9274E17-210B-E448-B5BC-F1449D266193}"/>
              </a:ext>
            </a:extLst>
          </p:cNvPr>
          <p:cNvSpPr txBox="1"/>
          <p:nvPr/>
        </p:nvSpPr>
        <p:spPr>
          <a:xfrm>
            <a:off x="1881963" y="3912781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beach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scarp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66F31B-7FD3-D240-AE92-A7252A444593}"/>
              </a:ext>
            </a:extLst>
          </p:cNvPr>
          <p:cNvCxnSpPr>
            <a:cxnSpLocks/>
          </p:cNvCxnSpPr>
          <p:nvPr/>
        </p:nvCxnSpPr>
        <p:spPr>
          <a:xfrm flipV="1">
            <a:off x="2402958" y="3689499"/>
            <a:ext cx="350875" cy="2551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7769ED-AD8D-FD46-B8AD-7C8466F32E88}"/>
              </a:ext>
            </a:extLst>
          </p:cNvPr>
          <p:cNvCxnSpPr>
            <a:cxnSpLocks/>
          </p:cNvCxnSpPr>
          <p:nvPr/>
        </p:nvCxnSpPr>
        <p:spPr>
          <a:xfrm>
            <a:off x="1786270" y="1993604"/>
            <a:ext cx="200246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CEB0E1-602D-4E48-A314-CF73CB077EB7}"/>
              </a:ext>
            </a:extLst>
          </p:cNvPr>
          <p:cNvCxnSpPr>
            <a:cxnSpLocks/>
          </p:cNvCxnSpPr>
          <p:nvPr/>
        </p:nvCxnSpPr>
        <p:spPr>
          <a:xfrm>
            <a:off x="552893" y="1027812"/>
            <a:ext cx="713444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BA67C3-A1F5-804E-9B28-9FFBEB889F04}"/>
              </a:ext>
            </a:extLst>
          </p:cNvPr>
          <p:cNvSpPr txBox="1"/>
          <p:nvPr/>
        </p:nvSpPr>
        <p:spPr>
          <a:xfrm>
            <a:off x="783267" y="16019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upland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CD1FAE-CE7C-8E48-9BB8-F6DF0151FBEF}"/>
              </a:ext>
            </a:extLst>
          </p:cNvPr>
          <p:cNvCxnSpPr>
            <a:cxnSpLocks/>
          </p:cNvCxnSpPr>
          <p:nvPr/>
        </p:nvCxnSpPr>
        <p:spPr>
          <a:xfrm>
            <a:off x="531628" y="1993604"/>
            <a:ext cx="126172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620E18-058D-AE4B-84E4-9A86BF874229}"/>
              </a:ext>
            </a:extLst>
          </p:cNvPr>
          <p:cNvSpPr txBox="1"/>
          <p:nvPr/>
        </p:nvSpPr>
        <p:spPr>
          <a:xfrm>
            <a:off x="4026197" y="346266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high water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A6F11A-7DF1-284B-AD81-E09FD6C35206}"/>
              </a:ext>
            </a:extLst>
          </p:cNvPr>
          <p:cNvSpPr txBox="1"/>
          <p:nvPr/>
        </p:nvSpPr>
        <p:spPr>
          <a:xfrm>
            <a:off x="3296094" y="458262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low water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49C0482-A123-2F4A-B49C-CFD6EA8DF6FB}"/>
              </a:ext>
            </a:extLst>
          </p:cNvPr>
          <p:cNvCxnSpPr>
            <a:cxnSpLocks/>
          </p:cNvCxnSpPr>
          <p:nvPr/>
        </p:nvCxnSpPr>
        <p:spPr>
          <a:xfrm>
            <a:off x="4667693" y="2009553"/>
            <a:ext cx="0" cy="140349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F35E04D-FED8-0C43-82C0-05E1CCE479AE}"/>
              </a:ext>
            </a:extLst>
          </p:cNvPr>
          <p:cNvCxnSpPr>
            <a:cxnSpLocks/>
          </p:cNvCxnSpPr>
          <p:nvPr/>
        </p:nvCxnSpPr>
        <p:spPr>
          <a:xfrm>
            <a:off x="7701517" y="1095153"/>
            <a:ext cx="0" cy="293458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9D74A33-84D0-8B4F-B483-4BBEE207B839}"/>
              </a:ext>
            </a:extLst>
          </p:cNvPr>
          <p:cNvCxnSpPr>
            <a:cxnSpLocks/>
          </p:cNvCxnSpPr>
          <p:nvPr/>
        </p:nvCxnSpPr>
        <p:spPr>
          <a:xfrm>
            <a:off x="1811079" y="2044995"/>
            <a:ext cx="0" cy="120856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BB906D7-3188-0C40-8A38-87102A2400C0}"/>
              </a:ext>
            </a:extLst>
          </p:cNvPr>
          <p:cNvCxnSpPr>
            <a:cxnSpLocks/>
          </p:cNvCxnSpPr>
          <p:nvPr/>
        </p:nvCxnSpPr>
        <p:spPr>
          <a:xfrm>
            <a:off x="3799367" y="1254642"/>
            <a:ext cx="0" cy="2466753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42E03C7-AB17-9744-8076-8022D0FDFFA7}"/>
              </a:ext>
            </a:extLst>
          </p:cNvPr>
          <p:cNvCxnSpPr>
            <a:cxnSpLocks/>
          </p:cNvCxnSpPr>
          <p:nvPr/>
        </p:nvCxnSpPr>
        <p:spPr>
          <a:xfrm>
            <a:off x="3491023" y="3788733"/>
            <a:ext cx="184652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9D8C411-9156-A541-8572-64B42817EE4C}"/>
              </a:ext>
            </a:extLst>
          </p:cNvPr>
          <p:cNvCxnSpPr>
            <a:cxnSpLocks/>
          </p:cNvCxnSpPr>
          <p:nvPr/>
        </p:nvCxnSpPr>
        <p:spPr>
          <a:xfrm>
            <a:off x="4671238" y="3774558"/>
            <a:ext cx="0" cy="84351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D756C0-F568-6F42-AA14-9663FD0667C1}"/>
              </a:ext>
            </a:extLst>
          </p:cNvPr>
          <p:cNvCxnSpPr>
            <a:cxnSpLocks/>
          </p:cNvCxnSpPr>
          <p:nvPr/>
        </p:nvCxnSpPr>
        <p:spPr>
          <a:xfrm>
            <a:off x="3781644" y="1444255"/>
            <a:ext cx="38844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002502B-3090-CF44-995F-E9103AAFFE34}"/>
              </a:ext>
            </a:extLst>
          </p:cNvPr>
          <p:cNvSpPr txBox="1"/>
          <p:nvPr/>
        </p:nvSpPr>
        <p:spPr>
          <a:xfrm>
            <a:off x="5114260" y="113768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surf zone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82BF69-94E3-9644-82BF-CC07BF922AC8}"/>
              </a:ext>
            </a:extLst>
          </p:cNvPr>
          <p:cNvSpPr/>
          <p:nvPr/>
        </p:nvSpPr>
        <p:spPr>
          <a:xfrm>
            <a:off x="967563" y="5901070"/>
            <a:ext cx="744279" cy="5422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C5D222-6B2F-AC4B-B361-7DF01F6D4DC5}"/>
              </a:ext>
            </a:extLst>
          </p:cNvPr>
          <p:cNvSpPr txBox="1"/>
          <p:nvPr/>
        </p:nvSpPr>
        <p:spPr>
          <a:xfrm>
            <a:off x="1814625" y="59967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sand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89CA136-4D4C-9B4E-AEA2-9A5B30142C22}"/>
              </a:ext>
            </a:extLst>
          </p:cNvPr>
          <p:cNvSpPr/>
          <p:nvPr/>
        </p:nvSpPr>
        <p:spPr>
          <a:xfrm>
            <a:off x="552893" y="2700670"/>
            <a:ext cx="8112642" cy="2860158"/>
          </a:xfrm>
          <a:custGeom>
            <a:avLst/>
            <a:gdLst>
              <a:gd name="connsiteX0" fmla="*/ 10633 w 8112642"/>
              <a:gd name="connsiteY0" fmla="*/ 255181 h 2860158"/>
              <a:gd name="connsiteX1" fmla="*/ 361507 w 8112642"/>
              <a:gd name="connsiteY1" fmla="*/ 0 h 2860158"/>
              <a:gd name="connsiteX2" fmla="*/ 361507 w 8112642"/>
              <a:gd name="connsiteY2" fmla="*/ 0 h 2860158"/>
              <a:gd name="connsiteX3" fmla="*/ 361507 w 8112642"/>
              <a:gd name="connsiteY3" fmla="*/ 0 h 2860158"/>
              <a:gd name="connsiteX4" fmla="*/ 552893 w 8112642"/>
              <a:gd name="connsiteY4" fmla="*/ 74428 h 2860158"/>
              <a:gd name="connsiteX5" fmla="*/ 552893 w 8112642"/>
              <a:gd name="connsiteY5" fmla="*/ 74428 h 2860158"/>
              <a:gd name="connsiteX6" fmla="*/ 765544 w 8112642"/>
              <a:gd name="connsiteY6" fmla="*/ 10632 h 2860158"/>
              <a:gd name="connsiteX7" fmla="*/ 765544 w 8112642"/>
              <a:gd name="connsiteY7" fmla="*/ 10632 h 2860158"/>
              <a:gd name="connsiteX8" fmla="*/ 925033 w 8112642"/>
              <a:gd name="connsiteY8" fmla="*/ 106325 h 2860158"/>
              <a:gd name="connsiteX9" fmla="*/ 1052623 w 8112642"/>
              <a:gd name="connsiteY9" fmla="*/ 478465 h 2860158"/>
              <a:gd name="connsiteX10" fmla="*/ 1169581 w 8112642"/>
              <a:gd name="connsiteY10" fmla="*/ 669851 h 2860158"/>
              <a:gd name="connsiteX11" fmla="*/ 1286540 w 8112642"/>
              <a:gd name="connsiteY11" fmla="*/ 829339 h 2860158"/>
              <a:gd name="connsiteX12" fmla="*/ 1467293 w 8112642"/>
              <a:gd name="connsiteY12" fmla="*/ 839972 h 2860158"/>
              <a:gd name="connsiteX13" fmla="*/ 1967023 w 8112642"/>
              <a:gd name="connsiteY13" fmla="*/ 850604 h 2860158"/>
              <a:gd name="connsiteX14" fmla="*/ 2137144 w 8112642"/>
              <a:gd name="connsiteY14" fmla="*/ 850604 h 2860158"/>
              <a:gd name="connsiteX15" fmla="*/ 2381693 w 8112642"/>
              <a:gd name="connsiteY15" fmla="*/ 1063256 h 2860158"/>
              <a:gd name="connsiteX16" fmla="*/ 2977116 w 8112642"/>
              <a:gd name="connsiteY16" fmla="*/ 1105786 h 2860158"/>
              <a:gd name="connsiteX17" fmla="*/ 3391786 w 8112642"/>
              <a:gd name="connsiteY17" fmla="*/ 1180214 h 2860158"/>
              <a:gd name="connsiteX18" fmla="*/ 3530009 w 8112642"/>
              <a:gd name="connsiteY18" fmla="*/ 1254642 h 2860158"/>
              <a:gd name="connsiteX19" fmla="*/ 3689498 w 8112642"/>
              <a:gd name="connsiteY19" fmla="*/ 1541721 h 2860158"/>
              <a:gd name="connsiteX20" fmla="*/ 3902149 w 8112642"/>
              <a:gd name="connsiteY20" fmla="*/ 1733107 h 2860158"/>
              <a:gd name="connsiteX21" fmla="*/ 4125433 w 8112642"/>
              <a:gd name="connsiteY21" fmla="*/ 1828800 h 2860158"/>
              <a:gd name="connsiteX22" fmla="*/ 4614530 w 8112642"/>
              <a:gd name="connsiteY22" fmla="*/ 1871330 h 2860158"/>
              <a:gd name="connsiteX23" fmla="*/ 4848447 w 8112642"/>
              <a:gd name="connsiteY23" fmla="*/ 1860697 h 2860158"/>
              <a:gd name="connsiteX24" fmla="*/ 5124893 w 8112642"/>
              <a:gd name="connsiteY24" fmla="*/ 1977656 h 2860158"/>
              <a:gd name="connsiteX25" fmla="*/ 5337544 w 8112642"/>
              <a:gd name="connsiteY25" fmla="*/ 2105246 h 2860158"/>
              <a:gd name="connsiteX26" fmla="*/ 5922335 w 8112642"/>
              <a:gd name="connsiteY26" fmla="*/ 2179674 h 2860158"/>
              <a:gd name="connsiteX27" fmla="*/ 6145619 w 8112642"/>
              <a:gd name="connsiteY27" fmla="*/ 2254102 h 2860158"/>
              <a:gd name="connsiteX28" fmla="*/ 6953693 w 8112642"/>
              <a:gd name="connsiteY28" fmla="*/ 2381693 h 2860158"/>
              <a:gd name="connsiteX29" fmla="*/ 7804298 w 8112642"/>
              <a:gd name="connsiteY29" fmla="*/ 2466753 h 2860158"/>
              <a:gd name="connsiteX30" fmla="*/ 8112642 w 8112642"/>
              <a:gd name="connsiteY30" fmla="*/ 2562446 h 2860158"/>
              <a:gd name="connsiteX31" fmla="*/ 8102009 w 8112642"/>
              <a:gd name="connsiteY31" fmla="*/ 2860158 h 2860158"/>
              <a:gd name="connsiteX32" fmla="*/ 0 w 8112642"/>
              <a:gd name="connsiteY32" fmla="*/ 2817628 h 2860158"/>
              <a:gd name="connsiteX33" fmla="*/ 10633 w 8112642"/>
              <a:gd name="connsiteY33" fmla="*/ 255181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2642" h="2860158">
                <a:moveTo>
                  <a:pt x="10633" y="255181"/>
                </a:moveTo>
                <a:lnTo>
                  <a:pt x="361507" y="0"/>
                </a:lnTo>
                <a:lnTo>
                  <a:pt x="361507" y="0"/>
                </a:lnTo>
                <a:lnTo>
                  <a:pt x="361507" y="0"/>
                </a:lnTo>
                <a:lnTo>
                  <a:pt x="552893" y="74428"/>
                </a:lnTo>
                <a:lnTo>
                  <a:pt x="552893" y="74428"/>
                </a:lnTo>
                <a:lnTo>
                  <a:pt x="765544" y="10632"/>
                </a:lnTo>
                <a:lnTo>
                  <a:pt x="765544" y="10632"/>
                </a:lnTo>
                <a:lnTo>
                  <a:pt x="925033" y="106325"/>
                </a:lnTo>
                <a:lnTo>
                  <a:pt x="1052623" y="478465"/>
                </a:lnTo>
                <a:lnTo>
                  <a:pt x="1169581" y="669851"/>
                </a:lnTo>
                <a:lnTo>
                  <a:pt x="1286540" y="829339"/>
                </a:lnTo>
                <a:lnTo>
                  <a:pt x="1467293" y="839972"/>
                </a:lnTo>
                <a:lnTo>
                  <a:pt x="1967023" y="850604"/>
                </a:lnTo>
                <a:lnTo>
                  <a:pt x="2137144" y="850604"/>
                </a:lnTo>
                <a:lnTo>
                  <a:pt x="2381693" y="1063256"/>
                </a:lnTo>
                <a:lnTo>
                  <a:pt x="2977116" y="1105786"/>
                </a:lnTo>
                <a:lnTo>
                  <a:pt x="3391786" y="1180214"/>
                </a:lnTo>
                <a:lnTo>
                  <a:pt x="3530009" y="1254642"/>
                </a:lnTo>
                <a:lnTo>
                  <a:pt x="3689498" y="1541721"/>
                </a:lnTo>
                <a:lnTo>
                  <a:pt x="3902149" y="1733107"/>
                </a:lnTo>
                <a:lnTo>
                  <a:pt x="4125433" y="1828800"/>
                </a:lnTo>
                <a:lnTo>
                  <a:pt x="4614530" y="1871330"/>
                </a:lnTo>
                <a:lnTo>
                  <a:pt x="4848447" y="1860697"/>
                </a:lnTo>
                <a:lnTo>
                  <a:pt x="5124893" y="1977656"/>
                </a:lnTo>
                <a:lnTo>
                  <a:pt x="5337544" y="2105246"/>
                </a:lnTo>
                <a:lnTo>
                  <a:pt x="5922335" y="2179674"/>
                </a:lnTo>
                <a:lnTo>
                  <a:pt x="6145619" y="2254102"/>
                </a:lnTo>
                <a:lnTo>
                  <a:pt x="6953693" y="2381693"/>
                </a:lnTo>
                <a:lnTo>
                  <a:pt x="7804298" y="2466753"/>
                </a:lnTo>
                <a:lnTo>
                  <a:pt x="8112642" y="2562446"/>
                </a:lnTo>
                <a:lnTo>
                  <a:pt x="8102009" y="2860158"/>
                </a:lnTo>
                <a:lnTo>
                  <a:pt x="0" y="2817628"/>
                </a:lnTo>
                <a:cubicBezTo>
                  <a:pt x="3544" y="1963479"/>
                  <a:pt x="7089" y="1109330"/>
                  <a:pt x="10633" y="255181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09C3876F-DC5B-9C40-8FE9-84C6C853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6" t="36066" r="3837" b="16605"/>
          <a:stretch/>
        </p:blipFill>
        <p:spPr>
          <a:xfrm>
            <a:off x="372142" y="2488011"/>
            <a:ext cx="8410354" cy="323229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C6BA128-2FDA-8140-8213-C207537ACC15}"/>
              </a:ext>
            </a:extLst>
          </p:cNvPr>
          <p:cNvSpPr txBox="1"/>
          <p:nvPr/>
        </p:nvSpPr>
        <p:spPr>
          <a:xfrm>
            <a:off x="2849525" y="57415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⠉⠕⠁⠌⠁⠇⠀⠜⠑⠁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EBB397-FE4F-2A4D-BB8D-9AF3C990753F}"/>
              </a:ext>
            </a:extLst>
          </p:cNvPr>
          <p:cNvSpPr txBox="1"/>
          <p:nvPr/>
        </p:nvSpPr>
        <p:spPr>
          <a:xfrm>
            <a:off x="482009" y="222574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⠙⠥⠝⠑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F8E909-8E51-DD45-94DF-2B1D98A317D9}"/>
              </a:ext>
            </a:extLst>
          </p:cNvPr>
          <p:cNvSpPr txBox="1"/>
          <p:nvPr/>
        </p:nvSpPr>
        <p:spPr>
          <a:xfrm>
            <a:off x="2239926" y="280345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⠃⠻⠍⠎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164EE0-BC43-6143-B3EC-7B2C13516578}"/>
              </a:ext>
            </a:extLst>
          </p:cNvPr>
          <p:cNvCxnSpPr>
            <a:cxnSpLocks/>
          </p:cNvCxnSpPr>
          <p:nvPr/>
        </p:nvCxnSpPr>
        <p:spPr>
          <a:xfrm flipH="1">
            <a:off x="2211574" y="3253563"/>
            <a:ext cx="223282" cy="223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005FC7-FD37-964F-B9BC-BE311B27196D}"/>
              </a:ext>
            </a:extLst>
          </p:cNvPr>
          <p:cNvCxnSpPr>
            <a:cxnSpLocks/>
          </p:cNvCxnSpPr>
          <p:nvPr/>
        </p:nvCxnSpPr>
        <p:spPr>
          <a:xfrm>
            <a:off x="3091087" y="3228185"/>
            <a:ext cx="321964" cy="4825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97731F-7FB5-CB4B-8E10-1B47EBB3F66D}"/>
              </a:ext>
            </a:extLst>
          </p:cNvPr>
          <p:cNvSpPr txBox="1"/>
          <p:nvPr/>
        </p:nvSpPr>
        <p:spPr>
          <a:xfrm>
            <a:off x="3753300" y="1431848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⠿⠑⠩⠕⠗⠑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94241B-FE28-1A43-AD20-BABC904C2929}"/>
              </a:ext>
            </a:extLst>
          </p:cNvPr>
          <p:cNvCxnSpPr>
            <a:cxnSpLocks/>
          </p:cNvCxnSpPr>
          <p:nvPr/>
        </p:nvCxnSpPr>
        <p:spPr>
          <a:xfrm>
            <a:off x="2998381" y="4561366"/>
            <a:ext cx="324293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56AF8F-093D-1D47-B42C-62A598D755D1}"/>
              </a:ext>
            </a:extLst>
          </p:cNvPr>
          <p:cNvSpPr txBox="1"/>
          <p:nvPr/>
        </p:nvSpPr>
        <p:spPr>
          <a:xfrm>
            <a:off x="7130901" y="468541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⠃⠕⠞⠞⠕⠍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362F79-294E-8944-8D15-38D24C4C0CCE}"/>
              </a:ext>
            </a:extLst>
          </p:cNvPr>
          <p:cNvSpPr txBox="1"/>
          <p:nvPr/>
        </p:nvSpPr>
        <p:spPr>
          <a:xfrm>
            <a:off x="7690886" y="1431848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⠷⠋⠩⠕⠗⠑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624EF8-1ADB-584B-B229-0A01A9B15B2C}"/>
              </a:ext>
            </a:extLst>
          </p:cNvPr>
          <p:cNvSpPr txBox="1"/>
          <p:nvPr/>
        </p:nvSpPr>
        <p:spPr>
          <a:xfrm>
            <a:off x="5365899" y="143184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⠩⠕⠗⠑⠋⠁⠉⠑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D994B7-7E66-B849-AFE4-6108052E4DF1}"/>
              </a:ext>
            </a:extLst>
          </p:cNvPr>
          <p:cNvSpPr txBox="1"/>
          <p:nvPr/>
        </p:nvSpPr>
        <p:spPr>
          <a:xfrm>
            <a:off x="1736649" y="143184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⠃⠁⠉⠅⠩⠕⠗⠑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2FF0A2-3B7B-D041-82DF-2C89897426CC}"/>
              </a:ext>
            </a:extLst>
          </p:cNvPr>
          <p:cNvCxnSpPr>
            <a:cxnSpLocks/>
          </p:cNvCxnSpPr>
          <p:nvPr/>
        </p:nvCxnSpPr>
        <p:spPr>
          <a:xfrm>
            <a:off x="3806456" y="1993604"/>
            <a:ext cx="8187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37CE4B-980C-0744-A434-449C81A98015}"/>
              </a:ext>
            </a:extLst>
          </p:cNvPr>
          <p:cNvCxnSpPr>
            <a:cxnSpLocks/>
          </p:cNvCxnSpPr>
          <p:nvPr/>
        </p:nvCxnSpPr>
        <p:spPr>
          <a:xfrm>
            <a:off x="4671235" y="1993604"/>
            <a:ext cx="301610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E86D7A-E5C1-DD43-9E5E-C676A2134E99}"/>
              </a:ext>
            </a:extLst>
          </p:cNvPr>
          <p:cNvCxnSpPr>
            <a:cxnSpLocks/>
          </p:cNvCxnSpPr>
          <p:nvPr/>
        </p:nvCxnSpPr>
        <p:spPr>
          <a:xfrm>
            <a:off x="7708605" y="1993604"/>
            <a:ext cx="9569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940BB1-CB1A-A947-BA3F-F62EC7CC01FD}"/>
              </a:ext>
            </a:extLst>
          </p:cNvPr>
          <p:cNvSpPr txBox="1"/>
          <p:nvPr/>
        </p:nvSpPr>
        <p:spPr>
          <a:xfrm>
            <a:off x="861236" y="3944679"/>
            <a:ext cx="20120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⠃⠂⠡⠀⠎⠉⠜⠏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A323F5-5E35-2A4C-838F-ECFBFE12759E}"/>
              </a:ext>
            </a:extLst>
          </p:cNvPr>
          <p:cNvCxnSpPr>
            <a:cxnSpLocks/>
          </p:cNvCxnSpPr>
          <p:nvPr/>
        </p:nvCxnSpPr>
        <p:spPr>
          <a:xfrm flipV="1">
            <a:off x="2402958" y="3689499"/>
            <a:ext cx="350875" cy="2551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D4C73E-1B96-2E4D-9625-8A8036EA6B4F}"/>
              </a:ext>
            </a:extLst>
          </p:cNvPr>
          <p:cNvCxnSpPr>
            <a:cxnSpLocks/>
          </p:cNvCxnSpPr>
          <p:nvPr/>
        </p:nvCxnSpPr>
        <p:spPr>
          <a:xfrm>
            <a:off x="3491023" y="3788733"/>
            <a:ext cx="184652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D03E5D-04D0-CB43-BF87-4056FF4D8E64}"/>
              </a:ext>
            </a:extLst>
          </p:cNvPr>
          <p:cNvCxnSpPr>
            <a:cxnSpLocks/>
          </p:cNvCxnSpPr>
          <p:nvPr/>
        </p:nvCxnSpPr>
        <p:spPr>
          <a:xfrm>
            <a:off x="1786270" y="1993604"/>
            <a:ext cx="200246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A2E155-6335-8C4F-A019-99AFEAAF5B31}"/>
              </a:ext>
            </a:extLst>
          </p:cNvPr>
          <p:cNvCxnSpPr>
            <a:cxnSpLocks/>
          </p:cNvCxnSpPr>
          <p:nvPr/>
        </p:nvCxnSpPr>
        <p:spPr>
          <a:xfrm>
            <a:off x="552893" y="1027810"/>
            <a:ext cx="713444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A2A666A-A5AF-434E-90E8-43B7DD892B41}"/>
              </a:ext>
            </a:extLst>
          </p:cNvPr>
          <p:cNvSpPr txBox="1"/>
          <p:nvPr/>
        </p:nvSpPr>
        <p:spPr>
          <a:xfrm>
            <a:off x="570614" y="143184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⠥⠏⠇⠯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DEDD59-F9C6-C844-BED9-07DBC787A7A4}"/>
              </a:ext>
            </a:extLst>
          </p:cNvPr>
          <p:cNvCxnSpPr>
            <a:cxnSpLocks/>
          </p:cNvCxnSpPr>
          <p:nvPr/>
        </p:nvCxnSpPr>
        <p:spPr>
          <a:xfrm>
            <a:off x="531628" y="1993604"/>
            <a:ext cx="126172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BEFA61E-6DB8-0048-AC38-49F2188B3A26}"/>
              </a:ext>
            </a:extLst>
          </p:cNvPr>
          <p:cNvSpPr txBox="1"/>
          <p:nvPr/>
        </p:nvSpPr>
        <p:spPr>
          <a:xfrm>
            <a:off x="3856078" y="3292549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⠓⠊⠣⠀⠺⠁⠞⠻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364572-1BD7-B345-8C9E-EA3C61AAF801}"/>
              </a:ext>
            </a:extLst>
          </p:cNvPr>
          <p:cNvSpPr txBox="1"/>
          <p:nvPr/>
        </p:nvSpPr>
        <p:spPr>
          <a:xfrm>
            <a:off x="2785732" y="4625160"/>
            <a:ext cx="19672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⠇⠪⠻⠀⠺⠁⠞⠻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957ABA3-2A8D-0F4B-AA81-F78C20C18A58}"/>
              </a:ext>
            </a:extLst>
          </p:cNvPr>
          <p:cNvCxnSpPr>
            <a:cxnSpLocks/>
          </p:cNvCxnSpPr>
          <p:nvPr/>
        </p:nvCxnSpPr>
        <p:spPr>
          <a:xfrm>
            <a:off x="4667693" y="2009553"/>
            <a:ext cx="0" cy="106325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82A297-21F7-214D-ABB1-E92B8DF66C94}"/>
              </a:ext>
            </a:extLst>
          </p:cNvPr>
          <p:cNvCxnSpPr>
            <a:cxnSpLocks/>
          </p:cNvCxnSpPr>
          <p:nvPr/>
        </p:nvCxnSpPr>
        <p:spPr>
          <a:xfrm>
            <a:off x="7701517" y="1095153"/>
            <a:ext cx="0" cy="293458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94944-4B44-474E-80F0-5738DA01D431}"/>
              </a:ext>
            </a:extLst>
          </p:cNvPr>
          <p:cNvCxnSpPr>
            <a:cxnSpLocks/>
          </p:cNvCxnSpPr>
          <p:nvPr/>
        </p:nvCxnSpPr>
        <p:spPr>
          <a:xfrm>
            <a:off x="1811079" y="2044995"/>
            <a:ext cx="0" cy="120856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3253941-A10B-C94E-8F2D-2C8C7285C13E}"/>
              </a:ext>
            </a:extLst>
          </p:cNvPr>
          <p:cNvSpPr/>
          <p:nvPr/>
        </p:nvSpPr>
        <p:spPr>
          <a:xfrm>
            <a:off x="2572764" y="118423"/>
            <a:ext cx="4104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⠠⠃⠂⠡⠀⠠⠉⠗⠕⠎⠎⠤⠎⠑⠉⠰⠝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F51DF-48F2-4647-910D-590057775A62}"/>
              </a:ext>
            </a:extLst>
          </p:cNvPr>
          <p:cNvSpPr/>
          <p:nvPr/>
        </p:nvSpPr>
        <p:spPr>
          <a:xfrm>
            <a:off x="5927316" y="3510212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⠃⠗⠂⠅⠻⠎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2FEA53-E80C-2A48-AC12-EA239A6AA11E}"/>
              </a:ext>
            </a:extLst>
          </p:cNvPr>
          <p:cNvCxnSpPr>
            <a:cxnSpLocks/>
          </p:cNvCxnSpPr>
          <p:nvPr/>
        </p:nvCxnSpPr>
        <p:spPr>
          <a:xfrm>
            <a:off x="4671238" y="3774558"/>
            <a:ext cx="0" cy="75491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6E8EA1-1317-6844-8EF8-9CBFFAD576D9}"/>
              </a:ext>
            </a:extLst>
          </p:cNvPr>
          <p:cNvCxnSpPr>
            <a:cxnSpLocks/>
          </p:cNvCxnSpPr>
          <p:nvPr/>
        </p:nvCxnSpPr>
        <p:spPr>
          <a:xfrm>
            <a:off x="3799367" y="1254642"/>
            <a:ext cx="0" cy="2466753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E3576-82C2-3B49-9335-15CE483790C3}"/>
              </a:ext>
            </a:extLst>
          </p:cNvPr>
          <p:cNvCxnSpPr>
            <a:cxnSpLocks/>
          </p:cNvCxnSpPr>
          <p:nvPr/>
        </p:nvCxnSpPr>
        <p:spPr>
          <a:xfrm>
            <a:off x="3781644" y="1444255"/>
            <a:ext cx="38844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1FFAEA8-003D-924B-9F8A-63A8DC8BABAC}"/>
              </a:ext>
            </a:extLst>
          </p:cNvPr>
          <p:cNvSpPr/>
          <p:nvPr/>
        </p:nvSpPr>
        <p:spPr>
          <a:xfrm>
            <a:off x="4744689" y="1011562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⠎⠥⠗⠋⠀⠵⠐⠕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9C7A5B-D5FD-6C42-85BB-0DDD8DB7ECAE}"/>
              </a:ext>
            </a:extLst>
          </p:cNvPr>
          <p:cNvSpPr/>
          <p:nvPr/>
        </p:nvSpPr>
        <p:spPr>
          <a:xfrm>
            <a:off x="967563" y="5901070"/>
            <a:ext cx="744279" cy="5422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99F376-82B0-0F4E-8597-16B00AE2DBB9}"/>
              </a:ext>
            </a:extLst>
          </p:cNvPr>
          <p:cNvSpPr txBox="1"/>
          <p:nvPr/>
        </p:nvSpPr>
        <p:spPr>
          <a:xfrm>
            <a:off x="1850066" y="590106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s&amp;</a:t>
            </a: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89CA136-4D4C-9B4E-AEA2-9A5B30142C22}"/>
              </a:ext>
            </a:extLst>
          </p:cNvPr>
          <p:cNvSpPr/>
          <p:nvPr/>
        </p:nvSpPr>
        <p:spPr>
          <a:xfrm>
            <a:off x="552893" y="2700670"/>
            <a:ext cx="8112642" cy="2860158"/>
          </a:xfrm>
          <a:custGeom>
            <a:avLst/>
            <a:gdLst>
              <a:gd name="connsiteX0" fmla="*/ 10633 w 8112642"/>
              <a:gd name="connsiteY0" fmla="*/ 255181 h 2860158"/>
              <a:gd name="connsiteX1" fmla="*/ 361507 w 8112642"/>
              <a:gd name="connsiteY1" fmla="*/ 0 h 2860158"/>
              <a:gd name="connsiteX2" fmla="*/ 361507 w 8112642"/>
              <a:gd name="connsiteY2" fmla="*/ 0 h 2860158"/>
              <a:gd name="connsiteX3" fmla="*/ 361507 w 8112642"/>
              <a:gd name="connsiteY3" fmla="*/ 0 h 2860158"/>
              <a:gd name="connsiteX4" fmla="*/ 552893 w 8112642"/>
              <a:gd name="connsiteY4" fmla="*/ 74428 h 2860158"/>
              <a:gd name="connsiteX5" fmla="*/ 552893 w 8112642"/>
              <a:gd name="connsiteY5" fmla="*/ 74428 h 2860158"/>
              <a:gd name="connsiteX6" fmla="*/ 765544 w 8112642"/>
              <a:gd name="connsiteY6" fmla="*/ 10632 h 2860158"/>
              <a:gd name="connsiteX7" fmla="*/ 765544 w 8112642"/>
              <a:gd name="connsiteY7" fmla="*/ 10632 h 2860158"/>
              <a:gd name="connsiteX8" fmla="*/ 925033 w 8112642"/>
              <a:gd name="connsiteY8" fmla="*/ 106325 h 2860158"/>
              <a:gd name="connsiteX9" fmla="*/ 1052623 w 8112642"/>
              <a:gd name="connsiteY9" fmla="*/ 478465 h 2860158"/>
              <a:gd name="connsiteX10" fmla="*/ 1169581 w 8112642"/>
              <a:gd name="connsiteY10" fmla="*/ 669851 h 2860158"/>
              <a:gd name="connsiteX11" fmla="*/ 1286540 w 8112642"/>
              <a:gd name="connsiteY11" fmla="*/ 829339 h 2860158"/>
              <a:gd name="connsiteX12" fmla="*/ 1467293 w 8112642"/>
              <a:gd name="connsiteY12" fmla="*/ 839972 h 2860158"/>
              <a:gd name="connsiteX13" fmla="*/ 1967023 w 8112642"/>
              <a:gd name="connsiteY13" fmla="*/ 850604 h 2860158"/>
              <a:gd name="connsiteX14" fmla="*/ 2137144 w 8112642"/>
              <a:gd name="connsiteY14" fmla="*/ 850604 h 2860158"/>
              <a:gd name="connsiteX15" fmla="*/ 2381693 w 8112642"/>
              <a:gd name="connsiteY15" fmla="*/ 1063256 h 2860158"/>
              <a:gd name="connsiteX16" fmla="*/ 2977116 w 8112642"/>
              <a:gd name="connsiteY16" fmla="*/ 1105786 h 2860158"/>
              <a:gd name="connsiteX17" fmla="*/ 3391786 w 8112642"/>
              <a:gd name="connsiteY17" fmla="*/ 1180214 h 2860158"/>
              <a:gd name="connsiteX18" fmla="*/ 3530009 w 8112642"/>
              <a:gd name="connsiteY18" fmla="*/ 1254642 h 2860158"/>
              <a:gd name="connsiteX19" fmla="*/ 3689498 w 8112642"/>
              <a:gd name="connsiteY19" fmla="*/ 1541721 h 2860158"/>
              <a:gd name="connsiteX20" fmla="*/ 3902149 w 8112642"/>
              <a:gd name="connsiteY20" fmla="*/ 1733107 h 2860158"/>
              <a:gd name="connsiteX21" fmla="*/ 4125433 w 8112642"/>
              <a:gd name="connsiteY21" fmla="*/ 1828800 h 2860158"/>
              <a:gd name="connsiteX22" fmla="*/ 4614530 w 8112642"/>
              <a:gd name="connsiteY22" fmla="*/ 1871330 h 2860158"/>
              <a:gd name="connsiteX23" fmla="*/ 4848447 w 8112642"/>
              <a:gd name="connsiteY23" fmla="*/ 1860697 h 2860158"/>
              <a:gd name="connsiteX24" fmla="*/ 5124893 w 8112642"/>
              <a:gd name="connsiteY24" fmla="*/ 1977656 h 2860158"/>
              <a:gd name="connsiteX25" fmla="*/ 5337544 w 8112642"/>
              <a:gd name="connsiteY25" fmla="*/ 2105246 h 2860158"/>
              <a:gd name="connsiteX26" fmla="*/ 5922335 w 8112642"/>
              <a:gd name="connsiteY26" fmla="*/ 2179674 h 2860158"/>
              <a:gd name="connsiteX27" fmla="*/ 6145619 w 8112642"/>
              <a:gd name="connsiteY27" fmla="*/ 2254102 h 2860158"/>
              <a:gd name="connsiteX28" fmla="*/ 6953693 w 8112642"/>
              <a:gd name="connsiteY28" fmla="*/ 2381693 h 2860158"/>
              <a:gd name="connsiteX29" fmla="*/ 7804298 w 8112642"/>
              <a:gd name="connsiteY29" fmla="*/ 2466753 h 2860158"/>
              <a:gd name="connsiteX30" fmla="*/ 8112642 w 8112642"/>
              <a:gd name="connsiteY30" fmla="*/ 2562446 h 2860158"/>
              <a:gd name="connsiteX31" fmla="*/ 8102009 w 8112642"/>
              <a:gd name="connsiteY31" fmla="*/ 2860158 h 2860158"/>
              <a:gd name="connsiteX32" fmla="*/ 0 w 8112642"/>
              <a:gd name="connsiteY32" fmla="*/ 2817628 h 2860158"/>
              <a:gd name="connsiteX33" fmla="*/ 10633 w 8112642"/>
              <a:gd name="connsiteY33" fmla="*/ 255181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2642" h="2860158">
                <a:moveTo>
                  <a:pt x="10633" y="255181"/>
                </a:moveTo>
                <a:lnTo>
                  <a:pt x="361507" y="0"/>
                </a:lnTo>
                <a:lnTo>
                  <a:pt x="361507" y="0"/>
                </a:lnTo>
                <a:lnTo>
                  <a:pt x="361507" y="0"/>
                </a:lnTo>
                <a:lnTo>
                  <a:pt x="552893" y="74428"/>
                </a:lnTo>
                <a:lnTo>
                  <a:pt x="552893" y="74428"/>
                </a:lnTo>
                <a:lnTo>
                  <a:pt x="765544" y="10632"/>
                </a:lnTo>
                <a:lnTo>
                  <a:pt x="765544" y="10632"/>
                </a:lnTo>
                <a:lnTo>
                  <a:pt x="925033" y="106325"/>
                </a:lnTo>
                <a:lnTo>
                  <a:pt x="1052623" y="478465"/>
                </a:lnTo>
                <a:lnTo>
                  <a:pt x="1169581" y="669851"/>
                </a:lnTo>
                <a:lnTo>
                  <a:pt x="1286540" y="829339"/>
                </a:lnTo>
                <a:lnTo>
                  <a:pt x="1467293" y="839972"/>
                </a:lnTo>
                <a:lnTo>
                  <a:pt x="1967023" y="850604"/>
                </a:lnTo>
                <a:lnTo>
                  <a:pt x="2137144" y="850604"/>
                </a:lnTo>
                <a:lnTo>
                  <a:pt x="2381693" y="1063256"/>
                </a:lnTo>
                <a:lnTo>
                  <a:pt x="2977116" y="1105786"/>
                </a:lnTo>
                <a:lnTo>
                  <a:pt x="3391786" y="1180214"/>
                </a:lnTo>
                <a:lnTo>
                  <a:pt x="3530009" y="1254642"/>
                </a:lnTo>
                <a:lnTo>
                  <a:pt x="3689498" y="1541721"/>
                </a:lnTo>
                <a:lnTo>
                  <a:pt x="3902149" y="1733107"/>
                </a:lnTo>
                <a:lnTo>
                  <a:pt x="4125433" y="1828800"/>
                </a:lnTo>
                <a:lnTo>
                  <a:pt x="4614530" y="1871330"/>
                </a:lnTo>
                <a:lnTo>
                  <a:pt x="4848447" y="1860697"/>
                </a:lnTo>
                <a:lnTo>
                  <a:pt x="5124893" y="1977656"/>
                </a:lnTo>
                <a:lnTo>
                  <a:pt x="5337544" y="2105246"/>
                </a:lnTo>
                <a:lnTo>
                  <a:pt x="5922335" y="2179674"/>
                </a:lnTo>
                <a:lnTo>
                  <a:pt x="6145619" y="2254102"/>
                </a:lnTo>
                <a:lnTo>
                  <a:pt x="6953693" y="2381693"/>
                </a:lnTo>
                <a:lnTo>
                  <a:pt x="7804298" y="2466753"/>
                </a:lnTo>
                <a:lnTo>
                  <a:pt x="8112642" y="2562446"/>
                </a:lnTo>
                <a:lnTo>
                  <a:pt x="8102009" y="2860158"/>
                </a:lnTo>
                <a:lnTo>
                  <a:pt x="0" y="2817628"/>
                </a:lnTo>
                <a:cubicBezTo>
                  <a:pt x="3544" y="1963479"/>
                  <a:pt x="7089" y="1109330"/>
                  <a:pt x="10633" y="255181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09C3876F-DC5B-9C40-8FE9-84C6C853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6" t="36066" r="3837" b="16605"/>
          <a:stretch/>
        </p:blipFill>
        <p:spPr>
          <a:xfrm>
            <a:off x="372142" y="2488011"/>
            <a:ext cx="8410354" cy="3232298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94241B-FE28-1A43-AD20-BABC904C2929}"/>
              </a:ext>
            </a:extLst>
          </p:cNvPr>
          <p:cNvCxnSpPr>
            <a:cxnSpLocks/>
          </p:cNvCxnSpPr>
          <p:nvPr/>
        </p:nvCxnSpPr>
        <p:spPr>
          <a:xfrm>
            <a:off x="2998381" y="4561366"/>
            <a:ext cx="324293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2FF0A2-3B7B-D041-82DF-2C89897426CC}"/>
              </a:ext>
            </a:extLst>
          </p:cNvPr>
          <p:cNvCxnSpPr>
            <a:cxnSpLocks/>
          </p:cNvCxnSpPr>
          <p:nvPr/>
        </p:nvCxnSpPr>
        <p:spPr>
          <a:xfrm>
            <a:off x="3806456" y="1993604"/>
            <a:ext cx="8187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37CE4B-980C-0744-A434-449C81A98015}"/>
              </a:ext>
            </a:extLst>
          </p:cNvPr>
          <p:cNvCxnSpPr>
            <a:cxnSpLocks/>
          </p:cNvCxnSpPr>
          <p:nvPr/>
        </p:nvCxnSpPr>
        <p:spPr>
          <a:xfrm>
            <a:off x="4671235" y="1993604"/>
            <a:ext cx="301610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E86D7A-E5C1-DD43-9E5E-C676A2134E99}"/>
              </a:ext>
            </a:extLst>
          </p:cNvPr>
          <p:cNvCxnSpPr>
            <a:cxnSpLocks/>
          </p:cNvCxnSpPr>
          <p:nvPr/>
        </p:nvCxnSpPr>
        <p:spPr>
          <a:xfrm>
            <a:off x="7708605" y="1993604"/>
            <a:ext cx="9569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D4C73E-1B96-2E4D-9625-8A8036EA6B4F}"/>
              </a:ext>
            </a:extLst>
          </p:cNvPr>
          <p:cNvCxnSpPr>
            <a:cxnSpLocks/>
          </p:cNvCxnSpPr>
          <p:nvPr/>
        </p:nvCxnSpPr>
        <p:spPr>
          <a:xfrm>
            <a:off x="3491023" y="3788733"/>
            <a:ext cx="184652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D03E5D-04D0-CB43-BF87-4056FF4D8E64}"/>
              </a:ext>
            </a:extLst>
          </p:cNvPr>
          <p:cNvCxnSpPr>
            <a:cxnSpLocks/>
          </p:cNvCxnSpPr>
          <p:nvPr/>
        </p:nvCxnSpPr>
        <p:spPr>
          <a:xfrm>
            <a:off x="1786270" y="1993604"/>
            <a:ext cx="200246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A2E155-6335-8C4F-A019-99AFEAAF5B31}"/>
              </a:ext>
            </a:extLst>
          </p:cNvPr>
          <p:cNvCxnSpPr>
            <a:cxnSpLocks/>
          </p:cNvCxnSpPr>
          <p:nvPr/>
        </p:nvCxnSpPr>
        <p:spPr>
          <a:xfrm>
            <a:off x="552893" y="1027810"/>
            <a:ext cx="713444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DEDD59-F9C6-C844-BED9-07DBC787A7A4}"/>
              </a:ext>
            </a:extLst>
          </p:cNvPr>
          <p:cNvCxnSpPr>
            <a:cxnSpLocks/>
          </p:cNvCxnSpPr>
          <p:nvPr/>
        </p:nvCxnSpPr>
        <p:spPr>
          <a:xfrm>
            <a:off x="531628" y="1993604"/>
            <a:ext cx="126172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957ABA3-2A8D-0F4B-AA81-F78C20C18A58}"/>
              </a:ext>
            </a:extLst>
          </p:cNvPr>
          <p:cNvCxnSpPr>
            <a:cxnSpLocks/>
          </p:cNvCxnSpPr>
          <p:nvPr/>
        </p:nvCxnSpPr>
        <p:spPr>
          <a:xfrm>
            <a:off x="4667693" y="2009553"/>
            <a:ext cx="0" cy="106325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82A297-21F7-214D-ABB1-E92B8DF66C94}"/>
              </a:ext>
            </a:extLst>
          </p:cNvPr>
          <p:cNvCxnSpPr>
            <a:cxnSpLocks/>
          </p:cNvCxnSpPr>
          <p:nvPr/>
        </p:nvCxnSpPr>
        <p:spPr>
          <a:xfrm>
            <a:off x="7701517" y="1095153"/>
            <a:ext cx="0" cy="293458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94944-4B44-474E-80F0-5738DA01D431}"/>
              </a:ext>
            </a:extLst>
          </p:cNvPr>
          <p:cNvCxnSpPr>
            <a:cxnSpLocks/>
          </p:cNvCxnSpPr>
          <p:nvPr/>
        </p:nvCxnSpPr>
        <p:spPr>
          <a:xfrm>
            <a:off x="1811079" y="2044995"/>
            <a:ext cx="0" cy="120856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2FEA53-E80C-2A48-AC12-EA239A6AA11E}"/>
              </a:ext>
            </a:extLst>
          </p:cNvPr>
          <p:cNvCxnSpPr>
            <a:cxnSpLocks/>
          </p:cNvCxnSpPr>
          <p:nvPr/>
        </p:nvCxnSpPr>
        <p:spPr>
          <a:xfrm>
            <a:off x="4671238" y="3774558"/>
            <a:ext cx="0" cy="75491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6E8EA1-1317-6844-8EF8-9CBFFAD576D9}"/>
              </a:ext>
            </a:extLst>
          </p:cNvPr>
          <p:cNvCxnSpPr>
            <a:cxnSpLocks/>
          </p:cNvCxnSpPr>
          <p:nvPr/>
        </p:nvCxnSpPr>
        <p:spPr>
          <a:xfrm>
            <a:off x="3799367" y="1254642"/>
            <a:ext cx="0" cy="2466753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E3576-82C2-3B49-9335-15CE483790C3}"/>
              </a:ext>
            </a:extLst>
          </p:cNvPr>
          <p:cNvCxnSpPr>
            <a:cxnSpLocks/>
          </p:cNvCxnSpPr>
          <p:nvPr/>
        </p:nvCxnSpPr>
        <p:spPr>
          <a:xfrm>
            <a:off x="3781644" y="1444255"/>
            <a:ext cx="38844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BE6BA-0EC3-D545-9B12-B5AE76121949}"/>
              </a:ext>
            </a:extLst>
          </p:cNvPr>
          <p:cNvSpPr/>
          <p:nvPr/>
        </p:nvSpPr>
        <p:spPr>
          <a:xfrm>
            <a:off x="967563" y="5901070"/>
            <a:ext cx="744279" cy="5422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3002</TotalTime>
  <Words>57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124</cp:revision>
  <cp:lastPrinted>2020-01-30T21:17:46Z</cp:lastPrinted>
  <dcterms:created xsi:type="dcterms:W3CDTF">2019-12-06T02:24:42Z</dcterms:created>
  <dcterms:modified xsi:type="dcterms:W3CDTF">2021-07-12T13:43:43Z</dcterms:modified>
</cp:coreProperties>
</file>