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5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5124922-812E-CE40-AD79-8BC775A6E546}"/>
              </a:ext>
            </a:extLst>
          </p:cNvPr>
          <p:cNvGrpSpPr/>
          <p:nvPr/>
        </p:nvGrpSpPr>
        <p:grpSpPr>
          <a:xfrm>
            <a:off x="484094" y="1226372"/>
            <a:ext cx="8057478" cy="4830183"/>
            <a:chOff x="484094" y="1226372"/>
            <a:chExt cx="8057478" cy="483018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FFE6051-6A06-8A48-83F0-F3A00FA397CF}"/>
                </a:ext>
              </a:extLst>
            </p:cNvPr>
            <p:cNvSpPr/>
            <p:nvPr/>
          </p:nvSpPr>
          <p:spPr>
            <a:xfrm>
              <a:off x="6379285" y="4367605"/>
              <a:ext cx="2151529" cy="1667435"/>
            </a:xfrm>
            <a:custGeom>
              <a:avLst/>
              <a:gdLst>
                <a:gd name="connsiteX0" fmla="*/ 0 w 2151529"/>
                <a:gd name="connsiteY0" fmla="*/ 1667435 h 1667435"/>
                <a:gd name="connsiteX1" fmla="*/ 430306 w 2151529"/>
                <a:gd name="connsiteY1" fmla="*/ 1473797 h 1667435"/>
                <a:gd name="connsiteX2" fmla="*/ 699247 w 2151529"/>
                <a:gd name="connsiteY2" fmla="*/ 1323190 h 1667435"/>
                <a:gd name="connsiteX3" fmla="*/ 1065007 w 2151529"/>
                <a:gd name="connsiteY3" fmla="*/ 1043491 h 1667435"/>
                <a:gd name="connsiteX4" fmla="*/ 1495313 w 2151529"/>
                <a:gd name="connsiteY4" fmla="*/ 623943 h 1667435"/>
                <a:gd name="connsiteX5" fmla="*/ 2151529 w 2151529"/>
                <a:gd name="connsiteY5" fmla="*/ 0 h 1667435"/>
                <a:gd name="connsiteX6" fmla="*/ 2140771 w 2151529"/>
                <a:gd name="connsiteY6" fmla="*/ 1387736 h 1667435"/>
                <a:gd name="connsiteX7" fmla="*/ 1818042 w 2151529"/>
                <a:gd name="connsiteY7" fmla="*/ 1667435 h 1667435"/>
                <a:gd name="connsiteX8" fmla="*/ 0 w 2151529"/>
                <a:gd name="connsiteY8" fmla="*/ 1667435 h 166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529" h="1667435">
                  <a:moveTo>
                    <a:pt x="0" y="1667435"/>
                  </a:moveTo>
                  <a:lnTo>
                    <a:pt x="430306" y="1473797"/>
                  </a:lnTo>
                  <a:lnTo>
                    <a:pt x="699247" y="1323190"/>
                  </a:lnTo>
                  <a:lnTo>
                    <a:pt x="1065007" y="1043491"/>
                  </a:lnTo>
                  <a:lnTo>
                    <a:pt x="1495313" y="623943"/>
                  </a:lnTo>
                  <a:lnTo>
                    <a:pt x="2151529" y="0"/>
                  </a:lnTo>
                  <a:lnTo>
                    <a:pt x="2140771" y="1387736"/>
                  </a:lnTo>
                  <a:lnTo>
                    <a:pt x="1818042" y="1667435"/>
                  </a:lnTo>
                  <a:lnTo>
                    <a:pt x="0" y="1667435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0E94AA-2EF4-8E48-BCDF-C8004951D2AD}"/>
                </a:ext>
              </a:extLst>
            </p:cNvPr>
            <p:cNvGrpSpPr/>
            <p:nvPr/>
          </p:nvGrpSpPr>
          <p:grpSpPr>
            <a:xfrm>
              <a:off x="484094" y="1226372"/>
              <a:ext cx="8057478" cy="4830183"/>
              <a:chOff x="484094" y="1226372"/>
              <a:chExt cx="8057478" cy="4830183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A3B60A3B-DD82-B446-BA7E-ACFFB2CCB7C8}"/>
                  </a:ext>
                </a:extLst>
              </p:cNvPr>
              <p:cNvSpPr/>
              <p:nvPr/>
            </p:nvSpPr>
            <p:spPr>
              <a:xfrm>
                <a:off x="484094" y="1936376"/>
                <a:ext cx="8046720" cy="4105656"/>
              </a:xfrm>
              <a:custGeom>
                <a:avLst/>
                <a:gdLst>
                  <a:gd name="connsiteX0" fmla="*/ 0 w 8046720"/>
                  <a:gd name="connsiteY0" fmla="*/ 1409252 h 4109422"/>
                  <a:gd name="connsiteX1" fmla="*/ 774551 w 8046720"/>
                  <a:gd name="connsiteY1" fmla="*/ 978946 h 4109422"/>
                  <a:gd name="connsiteX2" fmla="*/ 1678193 w 8046720"/>
                  <a:gd name="connsiteY2" fmla="*/ 516368 h 4109422"/>
                  <a:gd name="connsiteX3" fmla="*/ 2334410 w 8046720"/>
                  <a:gd name="connsiteY3" fmla="*/ 225911 h 4109422"/>
                  <a:gd name="connsiteX4" fmla="*/ 3033657 w 8046720"/>
                  <a:gd name="connsiteY4" fmla="*/ 32273 h 4109422"/>
                  <a:gd name="connsiteX5" fmla="*/ 3410174 w 8046720"/>
                  <a:gd name="connsiteY5" fmla="*/ 0 h 4109422"/>
                  <a:gd name="connsiteX6" fmla="*/ 3539266 w 8046720"/>
                  <a:gd name="connsiteY6" fmla="*/ 172123 h 4109422"/>
                  <a:gd name="connsiteX7" fmla="*/ 3668358 w 8046720"/>
                  <a:gd name="connsiteY7" fmla="*/ 677732 h 4109422"/>
                  <a:gd name="connsiteX8" fmla="*/ 3711388 w 8046720"/>
                  <a:gd name="connsiteY8" fmla="*/ 989704 h 4109422"/>
                  <a:gd name="connsiteX9" fmla="*/ 3743661 w 8046720"/>
                  <a:gd name="connsiteY9" fmla="*/ 1592132 h 4109422"/>
                  <a:gd name="connsiteX10" fmla="*/ 3679115 w 8046720"/>
                  <a:gd name="connsiteY10" fmla="*/ 2312895 h 4109422"/>
                  <a:gd name="connsiteX11" fmla="*/ 3668358 w 8046720"/>
                  <a:gd name="connsiteY11" fmla="*/ 2764716 h 4109422"/>
                  <a:gd name="connsiteX12" fmla="*/ 3722146 w 8046720"/>
                  <a:gd name="connsiteY12" fmla="*/ 3184264 h 4109422"/>
                  <a:gd name="connsiteX13" fmla="*/ 3894268 w 8046720"/>
                  <a:gd name="connsiteY13" fmla="*/ 3593055 h 4109422"/>
                  <a:gd name="connsiteX14" fmla="*/ 4001845 w 8046720"/>
                  <a:gd name="connsiteY14" fmla="*/ 3722146 h 4109422"/>
                  <a:gd name="connsiteX15" fmla="*/ 4152452 w 8046720"/>
                  <a:gd name="connsiteY15" fmla="*/ 3743662 h 4109422"/>
                  <a:gd name="connsiteX16" fmla="*/ 4593515 w 8046720"/>
                  <a:gd name="connsiteY16" fmla="*/ 3625328 h 4109422"/>
                  <a:gd name="connsiteX17" fmla="*/ 4959275 w 8046720"/>
                  <a:gd name="connsiteY17" fmla="*/ 3474720 h 4109422"/>
                  <a:gd name="connsiteX18" fmla="*/ 5637007 w 8046720"/>
                  <a:gd name="connsiteY18" fmla="*/ 3044415 h 4109422"/>
                  <a:gd name="connsiteX19" fmla="*/ 6067313 w 8046720"/>
                  <a:gd name="connsiteY19" fmla="*/ 2796989 h 4109422"/>
                  <a:gd name="connsiteX20" fmla="*/ 6422315 w 8046720"/>
                  <a:gd name="connsiteY20" fmla="*/ 2474259 h 4109422"/>
                  <a:gd name="connsiteX21" fmla="*/ 7013986 w 8046720"/>
                  <a:gd name="connsiteY21" fmla="*/ 2054711 h 4109422"/>
                  <a:gd name="connsiteX22" fmla="*/ 7390504 w 8046720"/>
                  <a:gd name="connsiteY22" fmla="*/ 1667436 h 4109422"/>
                  <a:gd name="connsiteX23" fmla="*/ 7928386 w 8046720"/>
                  <a:gd name="connsiteY23" fmla="*/ 1118796 h 4109422"/>
                  <a:gd name="connsiteX24" fmla="*/ 8046720 w 8046720"/>
                  <a:gd name="connsiteY24" fmla="*/ 1032735 h 4109422"/>
                  <a:gd name="connsiteX25" fmla="*/ 8025205 w 8046720"/>
                  <a:gd name="connsiteY25" fmla="*/ 2431229 h 4109422"/>
                  <a:gd name="connsiteX26" fmla="*/ 7476565 w 8046720"/>
                  <a:gd name="connsiteY26" fmla="*/ 2947596 h 4109422"/>
                  <a:gd name="connsiteX27" fmla="*/ 7132320 w 8046720"/>
                  <a:gd name="connsiteY27" fmla="*/ 3281083 h 4109422"/>
                  <a:gd name="connsiteX28" fmla="*/ 6970955 w 8046720"/>
                  <a:gd name="connsiteY28" fmla="*/ 3453205 h 4109422"/>
                  <a:gd name="connsiteX29" fmla="*/ 6551407 w 8046720"/>
                  <a:gd name="connsiteY29" fmla="*/ 3786692 h 4109422"/>
                  <a:gd name="connsiteX30" fmla="*/ 6110344 w 8046720"/>
                  <a:gd name="connsiteY30" fmla="*/ 3991088 h 4109422"/>
                  <a:gd name="connsiteX31" fmla="*/ 5862918 w 8046720"/>
                  <a:gd name="connsiteY31" fmla="*/ 4109422 h 4109422"/>
                  <a:gd name="connsiteX32" fmla="*/ 2764715 w 8046720"/>
                  <a:gd name="connsiteY32" fmla="*/ 4098664 h 4109422"/>
                  <a:gd name="connsiteX33" fmla="*/ 2700170 w 8046720"/>
                  <a:gd name="connsiteY33" fmla="*/ 3937299 h 4109422"/>
                  <a:gd name="connsiteX34" fmla="*/ 2700170 w 8046720"/>
                  <a:gd name="connsiteY34" fmla="*/ 3625328 h 4109422"/>
                  <a:gd name="connsiteX35" fmla="*/ 2732442 w 8046720"/>
                  <a:gd name="connsiteY35" fmla="*/ 2926080 h 4109422"/>
                  <a:gd name="connsiteX36" fmla="*/ 2732442 w 8046720"/>
                  <a:gd name="connsiteY36" fmla="*/ 2398956 h 4109422"/>
                  <a:gd name="connsiteX37" fmla="*/ 2678654 w 8046720"/>
                  <a:gd name="connsiteY37" fmla="*/ 1882589 h 4109422"/>
                  <a:gd name="connsiteX38" fmla="*/ 2592593 w 8046720"/>
                  <a:gd name="connsiteY38" fmla="*/ 1645920 h 4109422"/>
                  <a:gd name="connsiteX39" fmla="*/ 2441986 w 8046720"/>
                  <a:gd name="connsiteY39" fmla="*/ 1484556 h 4109422"/>
                  <a:gd name="connsiteX40" fmla="*/ 1947134 w 8046720"/>
                  <a:gd name="connsiteY40" fmla="*/ 1645920 h 4109422"/>
                  <a:gd name="connsiteX41" fmla="*/ 1376979 w 8046720"/>
                  <a:gd name="connsiteY41" fmla="*/ 1914862 h 4109422"/>
                  <a:gd name="connsiteX42" fmla="*/ 677732 w 8046720"/>
                  <a:gd name="connsiteY42" fmla="*/ 2355925 h 4109422"/>
                  <a:gd name="connsiteX43" fmla="*/ 301214 w 8046720"/>
                  <a:gd name="connsiteY43" fmla="*/ 2624866 h 4109422"/>
                  <a:gd name="connsiteX44" fmla="*/ 32273 w 8046720"/>
                  <a:gd name="connsiteY44" fmla="*/ 2936838 h 4109422"/>
                  <a:gd name="connsiteX45" fmla="*/ 0 w 8046720"/>
                  <a:gd name="connsiteY45" fmla="*/ 1409252 h 4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046720" h="4109422">
                    <a:moveTo>
                      <a:pt x="0" y="1409252"/>
                    </a:moveTo>
                    <a:lnTo>
                      <a:pt x="774551" y="978946"/>
                    </a:lnTo>
                    <a:lnTo>
                      <a:pt x="1678193" y="516368"/>
                    </a:lnTo>
                    <a:lnTo>
                      <a:pt x="2334410" y="225911"/>
                    </a:lnTo>
                    <a:lnTo>
                      <a:pt x="3033657" y="32273"/>
                    </a:lnTo>
                    <a:lnTo>
                      <a:pt x="3410174" y="0"/>
                    </a:lnTo>
                    <a:lnTo>
                      <a:pt x="3539266" y="172123"/>
                    </a:lnTo>
                    <a:lnTo>
                      <a:pt x="3668358" y="677732"/>
                    </a:lnTo>
                    <a:lnTo>
                      <a:pt x="3711388" y="989704"/>
                    </a:lnTo>
                    <a:lnTo>
                      <a:pt x="3743661" y="1592132"/>
                    </a:lnTo>
                    <a:lnTo>
                      <a:pt x="3679115" y="2312895"/>
                    </a:lnTo>
                    <a:lnTo>
                      <a:pt x="3668358" y="2764716"/>
                    </a:lnTo>
                    <a:lnTo>
                      <a:pt x="3722146" y="3184264"/>
                    </a:lnTo>
                    <a:lnTo>
                      <a:pt x="3894268" y="3593055"/>
                    </a:lnTo>
                    <a:lnTo>
                      <a:pt x="4001845" y="3722146"/>
                    </a:lnTo>
                    <a:lnTo>
                      <a:pt x="4152452" y="3743662"/>
                    </a:lnTo>
                    <a:lnTo>
                      <a:pt x="4593515" y="3625328"/>
                    </a:lnTo>
                    <a:lnTo>
                      <a:pt x="4959275" y="3474720"/>
                    </a:lnTo>
                    <a:lnTo>
                      <a:pt x="5637007" y="3044415"/>
                    </a:lnTo>
                    <a:lnTo>
                      <a:pt x="6067313" y="2796989"/>
                    </a:lnTo>
                    <a:lnTo>
                      <a:pt x="6422315" y="2474259"/>
                    </a:lnTo>
                    <a:lnTo>
                      <a:pt x="7013986" y="2054711"/>
                    </a:lnTo>
                    <a:lnTo>
                      <a:pt x="7390504" y="1667436"/>
                    </a:lnTo>
                    <a:lnTo>
                      <a:pt x="7928386" y="1118796"/>
                    </a:lnTo>
                    <a:lnTo>
                      <a:pt x="8046720" y="1032735"/>
                    </a:lnTo>
                    <a:lnTo>
                      <a:pt x="8025205" y="2431229"/>
                    </a:lnTo>
                    <a:lnTo>
                      <a:pt x="7476565" y="2947596"/>
                    </a:lnTo>
                    <a:lnTo>
                      <a:pt x="7132320" y="3281083"/>
                    </a:lnTo>
                    <a:lnTo>
                      <a:pt x="6970955" y="3453205"/>
                    </a:lnTo>
                    <a:lnTo>
                      <a:pt x="6551407" y="3786692"/>
                    </a:lnTo>
                    <a:lnTo>
                      <a:pt x="6110344" y="3991088"/>
                    </a:lnTo>
                    <a:lnTo>
                      <a:pt x="5862918" y="4109422"/>
                    </a:lnTo>
                    <a:lnTo>
                      <a:pt x="2764715" y="4098664"/>
                    </a:lnTo>
                    <a:lnTo>
                      <a:pt x="2700170" y="3937299"/>
                    </a:lnTo>
                    <a:lnTo>
                      <a:pt x="2700170" y="3625328"/>
                    </a:lnTo>
                    <a:lnTo>
                      <a:pt x="2732442" y="2926080"/>
                    </a:lnTo>
                    <a:lnTo>
                      <a:pt x="2732442" y="2398956"/>
                    </a:lnTo>
                    <a:lnTo>
                      <a:pt x="2678654" y="1882589"/>
                    </a:lnTo>
                    <a:lnTo>
                      <a:pt x="2592593" y="1645920"/>
                    </a:lnTo>
                    <a:lnTo>
                      <a:pt x="2441986" y="1484556"/>
                    </a:lnTo>
                    <a:lnTo>
                      <a:pt x="1947134" y="1645920"/>
                    </a:lnTo>
                    <a:lnTo>
                      <a:pt x="1376979" y="1914862"/>
                    </a:lnTo>
                    <a:lnTo>
                      <a:pt x="677732" y="2355925"/>
                    </a:lnTo>
                    <a:lnTo>
                      <a:pt x="301214" y="2624866"/>
                    </a:lnTo>
                    <a:lnTo>
                      <a:pt x="32273" y="2936838"/>
                    </a:lnTo>
                    <a:lnTo>
                      <a:pt x="0" y="1409252"/>
                    </a:lnTo>
                    <a:close/>
                  </a:path>
                </a:pathLst>
              </a:cu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28A1A51F-74E6-8A42-B41F-5774718F6021}"/>
                  </a:ext>
                </a:extLst>
              </p:cNvPr>
              <p:cNvSpPr/>
              <p:nvPr/>
            </p:nvSpPr>
            <p:spPr>
              <a:xfrm>
                <a:off x="484094" y="1247887"/>
                <a:ext cx="8046720" cy="4410635"/>
              </a:xfrm>
              <a:custGeom>
                <a:avLst/>
                <a:gdLst>
                  <a:gd name="connsiteX0" fmla="*/ 0 w 8046720"/>
                  <a:gd name="connsiteY0" fmla="*/ 892885 h 4410635"/>
                  <a:gd name="connsiteX1" fmla="*/ 322730 w 8046720"/>
                  <a:gd name="connsiteY1" fmla="*/ 699247 h 4410635"/>
                  <a:gd name="connsiteX2" fmla="*/ 1021977 w 8046720"/>
                  <a:gd name="connsiteY2" fmla="*/ 408791 h 4410635"/>
                  <a:gd name="connsiteX3" fmla="*/ 1484555 w 8046720"/>
                  <a:gd name="connsiteY3" fmla="*/ 204395 h 4410635"/>
                  <a:gd name="connsiteX4" fmla="*/ 2130014 w 8046720"/>
                  <a:gd name="connsiteY4" fmla="*/ 21515 h 4410635"/>
                  <a:gd name="connsiteX5" fmla="*/ 4260028 w 8046720"/>
                  <a:gd name="connsiteY5" fmla="*/ 0 h 4410635"/>
                  <a:gd name="connsiteX6" fmla="*/ 4453666 w 8046720"/>
                  <a:gd name="connsiteY6" fmla="*/ 408791 h 4410635"/>
                  <a:gd name="connsiteX7" fmla="*/ 4561242 w 8046720"/>
                  <a:gd name="connsiteY7" fmla="*/ 978946 h 4410635"/>
                  <a:gd name="connsiteX8" fmla="*/ 4593515 w 8046720"/>
                  <a:gd name="connsiteY8" fmla="*/ 1764254 h 4410635"/>
                  <a:gd name="connsiteX9" fmla="*/ 4561242 w 8046720"/>
                  <a:gd name="connsiteY9" fmla="*/ 2646381 h 4410635"/>
                  <a:gd name="connsiteX10" fmla="*/ 4582758 w 8046720"/>
                  <a:gd name="connsiteY10" fmla="*/ 2979868 h 4410635"/>
                  <a:gd name="connsiteX11" fmla="*/ 4701092 w 8046720"/>
                  <a:gd name="connsiteY11" fmla="*/ 3270325 h 4410635"/>
                  <a:gd name="connsiteX12" fmla="*/ 4894730 w 8046720"/>
                  <a:gd name="connsiteY12" fmla="*/ 3205779 h 4410635"/>
                  <a:gd name="connsiteX13" fmla="*/ 5647765 w 8046720"/>
                  <a:gd name="connsiteY13" fmla="*/ 2721685 h 4410635"/>
                  <a:gd name="connsiteX14" fmla="*/ 6099586 w 8046720"/>
                  <a:gd name="connsiteY14" fmla="*/ 2312894 h 4410635"/>
                  <a:gd name="connsiteX15" fmla="*/ 6658984 w 8046720"/>
                  <a:gd name="connsiteY15" fmla="*/ 1699708 h 4410635"/>
                  <a:gd name="connsiteX16" fmla="*/ 7325958 w 8046720"/>
                  <a:gd name="connsiteY16" fmla="*/ 1086522 h 4410635"/>
                  <a:gd name="connsiteX17" fmla="*/ 8025205 w 8046720"/>
                  <a:gd name="connsiteY17" fmla="*/ 462579 h 4410635"/>
                  <a:gd name="connsiteX18" fmla="*/ 8046720 w 8046720"/>
                  <a:gd name="connsiteY18" fmla="*/ 1710466 h 4410635"/>
                  <a:gd name="connsiteX19" fmla="*/ 7347473 w 8046720"/>
                  <a:gd name="connsiteY19" fmla="*/ 2388198 h 4410635"/>
                  <a:gd name="connsiteX20" fmla="*/ 6798833 w 8046720"/>
                  <a:gd name="connsiteY20" fmla="*/ 2904565 h 4410635"/>
                  <a:gd name="connsiteX21" fmla="*/ 6422315 w 8046720"/>
                  <a:gd name="connsiteY21" fmla="*/ 3184264 h 4410635"/>
                  <a:gd name="connsiteX22" fmla="*/ 6110344 w 8046720"/>
                  <a:gd name="connsiteY22" fmla="*/ 3453205 h 4410635"/>
                  <a:gd name="connsiteX23" fmla="*/ 5411097 w 8046720"/>
                  <a:gd name="connsiteY23" fmla="*/ 3861995 h 4410635"/>
                  <a:gd name="connsiteX24" fmla="*/ 4937760 w 8046720"/>
                  <a:gd name="connsiteY24" fmla="*/ 4141694 h 4410635"/>
                  <a:gd name="connsiteX25" fmla="*/ 4378362 w 8046720"/>
                  <a:gd name="connsiteY25" fmla="*/ 4378362 h 4410635"/>
                  <a:gd name="connsiteX26" fmla="*/ 4077148 w 8046720"/>
                  <a:gd name="connsiteY26" fmla="*/ 4410635 h 4410635"/>
                  <a:gd name="connsiteX27" fmla="*/ 3948057 w 8046720"/>
                  <a:gd name="connsiteY27" fmla="*/ 4356847 h 4410635"/>
                  <a:gd name="connsiteX28" fmla="*/ 3775934 w 8046720"/>
                  <a:gd name="connsiteY28" fmla="*/ 3991087 h 4410635"/>
                  <a:gd name="connsiteX29" fmla="*/ 3689873 w 8046720"/>
                  <a:gd name="connsiteY29" fmla="*/ 3582297 h 4410635"/>
                  <a:gd name="connsiteX30" fmla="*/ 3679115 w 8046720"/>
                  <a:gd name="connsiteY30" fmla="*/ 3076687 h 4410635"/>
                  <a:gd name="connsiteX31" fmla="*/ 3743661 w 8046720"/>
                  <a:gd name="connsiteY31" fmla="*/ 2345167 h 4410635"/>
                  <a:gd name="connsiteX32" fmla="*/ 3765177 w 8046720"/>
                  <a:gd name="connsiteY32" fmla="*/ 1785769 h 4410635"/>
                  <a:gd name="connsiteX33" fmla="*/ 3657600 w 8046720"/>
                  <a:gd name="connsiteY33" fmla="*/ 1226372 h 4410635"/>
                  <a:gd name="connsiteX34" fmla="*/ 3517751 w 8046720"/>
                  <a:gd name="connsiteY34" fmla="*/ 828339 h 4410635"/>
                  <a:gd name="connsiteX35" fmla="*/ 3399417 w 8046720"/>
                  <a:gd name="connsiteY35" fmla="*/ 677732 h 4410635"/>
                  <a:gd name="connsiteX36" fmla="*/ 3065930 w 8046720"/>
                  <a:gd name="connsiteY36" fmla="*/ 688489 h 4410635"/>
                  <a:gd name="connsiteX37" fmla="*/ 2312894 w 8046720"/>
                  <a:gd name="connsiteY37" fmla="*/ 914400 h 4410635"/>
                  <a:gd name="connsiteX38" fmla="*/ 1645920 w 8046720"/>
                  <a:gd name="connsiteY38" fmla="*/ 1215614 h 4410635"/>
                  <a:gd name="connsiteX39" fmla="*/ 1097280 w 8046720"/>
                  <a:gd name="connsiteY39" fmla="*/ 1495313 h 4410635"/>
                  <a:gd name="connsiteX40" fmla="*/ 441064 w 8046720"/>
                  <a:gd name="connsiteY40" fmla="*/ 1839558 h 4410635"/>
                  <a:gd name="connsiteX41" fmla="*/ 21515 w 8046720"/>
                  <a:gd name="connsiteY41" fmla="*/ 2097741 h 4410635"/>
                  <a:gd name="connsiteX42" fmla="*/ 0 w 8046720"/>
                  <a:gd name="connsiteY42" fmla="*/ 892885 h 441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46720" h="4410635">
                    <a:moveTo>
                      <a:pt x="0" y="892885"/>
                    </a:moveTo>
                    <a:lnTo>
                      <a:pt x="322730" y="699247"/>
                    </a:lnTo>
                    <a:lnTo>
                      <a:pt x="1021977" y="408791"/>
                    </a:lnTo>
                    <a:lnTo>
                      <a:pt x="1484555" y="204395"/>
                    </a:lnTo>
                    <a:lnTo>
                      <a:pt x="2130014" y="21515"/>
                    </a:lnTo>
                    <a:lnTo>
                      <a:pt x="4260028" y="0"/>
                    </a:lnTo>
                    <a:lnTo>
                      <a:pt x="4453666" y="408791"/>
                    </a:lnTo>
                    <a:lnTo>
                      <a:pt x="4561242" y="978946"/>
                    </a:lnTo>
                    <a:lnTo>
                      <a:pt x="4593515" y="1764254"/>
                    </a:lnTo>
                    <a:lnTo>
                      <a:pt x="4561242" y="2646381"/>
                    </a:lnTo>
                    <a:lnTo>
                      <a:pt x="4582758" y="2979868"/>
                    </a:lnTo>
                    <a:lnTo>
                      <a:pt x="4701092" y="3270325"/>
                    </a:lnTo>
                    <a:lnTo>
                      <a:pt x="4894730" y="3205779"/>
                    </a:lnTo>
                    <a:lnTo>
                      <a:pt x="5647765" y="2721685"/>
                    </a:lnTo>
                    <a:lnTo>
                      <a:pt x="6099586" y="2312894"/>
                    </a:lnTo>
                    <a:lnTo>
                      <a:pt x="6658984" y="1699708"/>
                    </a:lnTo>
                    <a:lnTo>
                      <a:pt x="7325958" y="1086522"/>
                    </a:lnTo>
                    <a:lnTo>
                      <a:pt x="8025205" y="462579"/>
                    </a:lnTo>
                    <a:lnTo>
                      <a:pt x="8046720" y="1710466"/>
                    </a:lnTo>
                    <a:lnTo>
                      <a:pt x="7347473" y="2388198"/>
                    </a:lnTo>
                    <a:lnTo>
                      <a:pt x="6798833" y="2904565"/>
                    </a:lnTo>
                    <a:lnTo>
                      <a:pt x="6422315" y="3184264"/>
                    </a:lnTo>
                    <a:lnTo>
                      <a:pt x="6110344" y="3453205"/>
                    </a:lnTo>
                    <a:lnTo>
                      <a:pt x="5411097" y="3861995"/>
                    </a:lnTo>
                    <a:lnTo>
                      <a:pt x="4937760" y="4141694"/>
                    </a:lnTo>
                    <a:lnTo>
                      <a:pt x="4378362" y="4378362"/>
                    </a:lnTo>
                    <a:lnTo>
                      <a:pt x="4077148" y="4410635"/>
                    </a:lnTo>
                    <a:lnTo>
                      <a:pt x="3948057" y="4356847"/>
                    </a:lnTo>
                    <a:lnTo>
                      <a:pt x="3775934" y="3991087"/>
                    </a:lnTo>
                    <a:lnTo>
                      <a:pt x="3689873" y="3582297"/>
                    </a:lnTo>
                    <a:lnTo>
                      <a:pt x="3679115" y="3076687"/>
                    </a:lnTo>
                    <a:lnTo>
                      <a:pt x="3743661" y="2345167"/>
                    </a:lnTo>
                    <a:lnTo>
                      <a:pt x="3765177" y="1785769"/>
                    </a:lnTo>
                    <a:lnTo>
                      <a:pt x="3657600" y="1226372"/>
                    </a:lnTo>
                    <a:lnTo>
                      <a:pt x="3517751" y="828339"/>
                    </a:lnTo>
                    <a:lnTo>
                      <a:pt x="3399417" y="677732"/>
                    </a:lnTo>
                    <a:lnTo>
                      <a:pt x="3065930" y="688489"/>
                    </a:lnTo>
                    <a:lnTo>
                      <a:pt x="2312894" y="914400"/>
                    </a:lnTo>
                    <a:lnTo>
                      <a:pt x="1645920" y="1215614"/>
                    </a:lnTo>
                    <a:lnTo>
                      <a:pt x="1097280" y="1495313"/>
                    </a:lnTo>
                    <a:lnTo>
                      <a:pt x="441064" y="1839558"/>
                    </a:lnTo>
                    <a:lnTo>
                      <a:pt x="21515" y="2097741"/>
                    </a:lnTo>
                    <a:lnTo>
                      <a:pt x="0" y="8928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8424FE8-E284-5945-A497-2455D93BB5E5}"/>
                  </a:ext>
                </a:extLst>
              </p:cNvPr>
              <p:cNvSpPr/>
              <p:nvPr/>
            </p:nvSpPr>
            <p:spPr>
              <a:xfrm>
                <a:off x="484094" y="1226372"/>
                <a:ext cx="2043953" cy="903642"/>
              </a:xfrm>
              <a:custGeom>
                <a:avLst/>
                <a:gdLst>
                  <a:gd name="connsiteX0" fmla="*/ 0 w 2043953"/>
                  <a:gd name="connsiteY0" fmla="*/ 903642 h 903642"/>
                  <a:gd name="connsiteX1" fmla="*/ 0 w 2043953"/>
                  <a:gd name="connsiteY1" fmla="*/ 0 h 903642"/>
                  <a:gd name="connsiteX2" fmla="*/ 2043953 w 2043953"/>
                  <a:gd name="connsiteY2" fmla="*/ 21515 h 903642"/>
                  <a:gd name="connsiteX3" fmla="*/ 1581374 w 2043953"/>
                  <a:gd name="connsiteY3" fmla="*/ 161364 h 903642"/>
                  <a:gd name="connsiteX4" fmla="*/ 1011219 w 2043953"/>
                  <a:gd name="connsiteY4" fmla="*/ 398033 h 903642"/>
                  <a:gd name="connsiteX5" fmla="*/ 548640 w 2043953"/>
                  <a:gd name="connsiteY5" fmla="*/ 591670 h 903642"/>
                  <a:gd name="connsiteX6" fmla="*/ 268941 w 2043953"/>
                  <a:gd name="connsiteY6" fmla="*/ 742277 h 903642"/>
                  <a:gd name="connsiteX7" fmla="*/ 0 w 2043953"/>
                  <a:gd name="connsiteY7" fmla="*/ 903642 h 90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3953" h="903642">
                    <a:moveTo>
                      <a:pt x="0" y="903642"/>
                    </a:moveTo>
                    <a:lnTo>
                      <a:pt x="0" y="0"/>
                    </a:lnTo>
                    <a:lnTo>
                      <a:pt x="2043953" y="21515"/>
                    </a:lnTo>
                    <a:lnTo>
                      <a:pt x="1581374" y="161364"/>
                    </a:lnTo>
                    <a:lnTo>
                      <a:pt x="1011219" y="398033"/>
                    </a:lnTo>
                    <a:lnTo>
                      <a:pt x="548640" y="591670"/>
                    </a:lnTo>
                    <a:lnTo>
                      <a:pt x="268941" y="742277"/>
                    </a:lnTo>
                    <a:lnTo>
                      <a:pt x="0" y="903642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2B4F53A-B3F1-4340-9460-B51C126D5D7B}"/>
                  </a:ext>
                </a:extLst>
              </p:cNvPr>
              <p:cNvSpPr/>
              <p:nvPr/>
            </p:nvSpPr>
            <p:spPr>
              <a:xfrm>
                <a:off x="4776395" y="1237129"/>
                <a:ext cx="3765177" cy="3248810"/>
              </a:xfrm>
              <a:custGeom>
                <a:avLst/>
                <a:gdLst>
                  <a:gd name="connsiteX0" fmla="*/ 0 w 3765177"/>
                  <a:gd name="connsiteY0" fmla="*/ 0 h 3248810"/>
                  <a:gd name="connsiteX1" fmla="*/ 279699 w 3765177"/>
                  <a:gd name="connsiteY1" fmla="*/ 1075765 h 3248810"/>
                  <a:gd name="connsiteX2" fmla="*/ 311972 w 3765177"/>
                  <a:gd name="connsiteY2" fmla="*/ 1893346 h 3248810"/>
                  <a:gd name="connsiteX3" fmla="*/ 301214 w 3765177"/>
                  <a:gd name="connsiteY3" fmla="*/ 2624866 h 3248810"/>
                  <a:gd name="connsiteX4" fmla="*/ 301214 w 3765177"/>
                  <a:gd name="connsiteY4" fmla="*/ 2947596 h 3248810"/>
                  <a:gd name="connsiteX5" fmla="*/ 387276 w 3765177"/>
                  <a:gd name="connsiteY5" fmla="*/ 3248810 h 3248810"/>
                  <a:gd name="connsiteX6" fmla="*/ 623944 w 3765177"/>
                  <a:gd name="connsiteY6" fmla="*/ 3195022 h 3248810"/>
                  <a:gd name="connsiteX7" fmla="*/ 1172584 w 3765177"/>
                  <a:gd name="connsiteY7" fmla="*/ 2818504 h 3248810"/>
                  <a:gd name="connsiteX8" fmla="*/ 1764254 w 3765177"/>
                  <a:gd name="connsiteY8" fmla="*/ 2334410 h 3248810"/>
                  <a:gd name="connsiteX9" fmla="*/ 2173045 w 3765177"/>
                  <a:gd name="connsiteY9" fmla="*/ 1904104 h 3248810"/>
                  <a:gd name="connsiteX10" fmla="*/ 2753958 w 3765177"/>
                  <a:gd name="connsiteY10" fmla="*/ 1323191 h 3248810"/>
                  <a:gd name="connsiteX11" fmla="*/ 3345629 w 3765177"/>
                  <a:gd name="connsiteY11" fmla="*/ 806824 h 3248810"/>
                  <a:gd name="connsiteX12" fmla="*/ 3743661 w 3765177"/>
                  <a:gd name="connsiteY12" fmla="*/ 451822 h 3248810"/>
                  <a:gd name="connsiteX13" fmla="*/ 3765177 w 3765177"/>
                  <a:gd name="connsiteY13" fmla="*/ 21516 h 3248810"/>
                  <a:gd name="connsiteX14" fmla="*/ 2958353 w 3765177"/>
                  <a:gd name="connsiteY14" fmla="*/ 43031 h 3248810"/>
                  <a:gd name="connsiteX15" fmla="*/ 2528047 w 3765177"/>
                  <a:gd name="connsiteY15" fmla="*/ 484095 h 3248810"/>
                  <a:gd name="connsiteX16" fmla="*/ 2097741 w 3765177"/>
                  <a:gd name="connsiteY16" fmla="*/ 968189 h 3248810"/>
                  <a:gd name="connsiteX17" fmla="*/ 1731981 w 3765177"/>
                  <a:gd name="connsiteY17" fmla="*/ 1441525 h 3248810"/>
                  <a:gd name="connsiteX18" fmla="*/ 1420010 w 3765177"/>
                  <a:gd name="connsiteY18" fmla="*/ 1807285 h 3248810"/>
                  <a:gd name="connsiteX19" fmla="*/ 1161826 w 3765177"/>
                  <a:gd name="connsiteY19" fmla="*/ 2097742 h 3248810"/>
                  <a:gd name="connsiteX20" fmla="*/ 1043492 w 3765177"/>
                  <a:gd name="connsiteY20" fmla="*/ 2194560 h 3248810"/>
                  <a:gd name="connsiteX21" fmla="*/ 989704 w 3765177"/>
                  <a:gd name="connsiteY21" fmla="*/ 2140772 h 3248810"/>
                  <a:gd name="connsiteX22" fmla="*/ 1021977 w 3765177"/>
                  <a:gd name="connsiteY22" fmla="*/ 1775012 h 3248810"/>
                  <a:gd name="connsiteX23" fmla="*/ 1043492 w 3765177"/>
                  <a:gd name="connsiteY23" fmla="*/ 1172584 h 3248810"/>
                  <a:gd name="connsiteX24" fmla="*/ 1032734 w 3765177"/>
                  <a:gd name="connsiteY24" fmla="*/ 677732 h 3248810"/>
                  <a:gd name="connsiteX25" fmla="*/ 968189 w 3765177"/>
                  <a:gd name="connsiteY25" fmla="*/ 311972 h 3248810"/>
                  <a:gd name="connsiteX26" fmla="*/ 796066 w 3765177"/>
                  <a:gd name="connsiteY26" fmla="*/ 0 h 3248810"/>
                  <a:gd name="connsiteX27" fmla="*/ 0 w 3765177"/>
                  <a:gd name="connsiteY27" fmla="*/ 0 h 324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65177" h="3248810">
                    <a:moveTo>
                      <a:pt x="0" y="0"/>
                    </a:moveTo>
                    <a:lnTo>
                      <a:pt x="279699" y="1075765"/>
                    </a:lnTo>
                    <a:lnTo>
                      <a:pt x="311972" y="1893346"/>
                    </a:lnTo>
                    <a:lnTo>
                      <a:pt x="301214" y="2624866"/>
                    </a:lnTo>
                    <a:lnTo>
                      <a:pt x="301214" y="2947596"/>
                    </a:lnTo>
                    <a:lnTo>
                      <a:pt x="387276" y="3248810"/>
                    </a:lnTo>
                    <a:lnTo>
                      <a:pt x="623944" y="3195022"/>
                    </a:lnTo>
                    <a:lnTo>
                      <a:pt x="1172584" y="2818504"/>
                    </a:lnTo>
                    <a:lnTo>
                      <a:pt x="1764254" y="2334410"/>
                    </a:lnTo>
                    <a:lnTo>
                      <a:pt x="2173045" y="1904104"/>
                    </a:lnTo>
                    <a:lnTo>
                      <a:pt x="2753958" y="1323191"/>
                    </a:lnTo>
                    <a:lnTo>
                      <a:pt x="3345629" y="806824"/>
                    </a:lnTo>
                    <a:lnTo>
                      <a:pt x="3743661" y="451822"/>
                    </a:lnTo>
                    <a:lnTo>
                      <a:pt x="3765177" y="21516"/>
                    </a:lnTo>
                    <a:lnTo>
                      <a:pt x="2958353" y="43031"/>
                    </a:lnTo>
                    <a:lnTo>
                      <a:pt x="2528047" y="484095"/>
                    </a:lnTo>
                    <a:lnTo>
                      <a:pt x="2097741" y="968189"/>
                    </a:lnTo>
                    <a:lnTo>
                      <a:pt x="1731981" y="1441525"/>
                    </a:lnTo>
                    <a:lnTo>
                      <a:pt x="1420010" y="1807285"/>
                    </a:lnTo>
                    <a:lnTo>
                      <a:pt x="1161826" y="2097742"/>
                    </a:lnTo>
                    <a:lnTo>
                      <a:pt x="1043492" y="2194560"/>
                    </a:lnTo>
                    <a:lnTo>
                      <a:pt x="989704" y="2140772"/>
                    </a:lnTo>
                    <a:lnTo>
                      <a:pt x="1021977" y="1775012"/>
                    </a:lnTo>
                    <a:lnTo>
                      <a:pt x="1043492" y="1172584"/>
                    </a:lnTo>
                    <a:lnTo>
                      <a:pt x="1032734" y="677732"/>
                    </a:lnTo>
                    <a:lnTo>
                      <a:pt x="968189" y="311972"/>
                    </a:lnTo>
                    <a:lnTo>
                      <a:pt x="796066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F8C88AF-1EAF-C34C-BBC8-B4860B96AC85}"/>
                  </a:ext>
                </a:extLst>
              </p:cNvPr>
              <p:cNvSpPr/>
              <p:nvPr/>
            </p:nvSpPr>
            <p:spPr>
              <a:xfrm>
                <a:off x="5572461" y="1237129"/>
                <a:ext cx="2130014" cy="2173045"/>
              </a:xfrm>
              <a:custGeom>
                <a:avLst/>
                <a:gdLst>
                  <a:gd name="connsiteX0" fmla="*/ 0 w 2130014"/>
                  <a:gd name="connsiteY0" fmla="*/ 0 h 2173045"/>
                  <a:gd name="connsiteX1" fmla="*/ 182880 w 2130014"/>
                  <a:gd name="connsiteY1" fmla="*/ 333487 h 2173045"/>
                  <a:gd name="connsiteX2" fmla="*/ 268941 w 2130014"/>
                  <a:gd name="connsiteY2" fmla="*/ 946673 h 2173045"/>
                  <a:gd name="connsiteX3" fmla="*/ 247426 w 2130014"/>
                  <a:gd name="connsiteY3" fmla="*/ 1645920 h 2173045"/>
                  <a:gd name="connsiteX4" fmla="*/ 215153 w 2130014"/>
                  <a:gd name="connsiteY4" fmla="*/ 2119257 h 2173045"/>
                  <a:gd name="connsiteX5" fmla="*/ 236668 w 2130014"/>
                  <a:gd name="connsiteY5" fmla="*/ 2173045 h 2173045"/>
                  <a:gd name="connsiteX6" fmla="*/ 484094 w 2130014"/>
                  <a:gd name="connsiteY6" fmla="*/ 1947135 h 2173045"/>
                  <a:gd name="connsiteX7" fmla="*/ 1054250 w 2130014"/>
                  <a:gd name="connsiteY7" fmla="*/ 1258645 h 2173045"/>
                  <a:gd name="connsiteX8" fmla="*/ 1527586 w 2130014"/>
                  <a:gd name="connsiteY8" fmla="*/ 677732 h 2173045"/>
                  <a:gd name="connsiteX9" fmla="*/ 1850315 w 2130014"/>
                  <a:gd name="connsiteY9" fmla="*/ 333487 h 2173045"/>
                  <a:gd name="connsiteX10" fmla="*/ 2130014 w 2130014"/>
                  <a:gd name="connsiteY10" fmla="*/ 32273 h 2173045"/>
                  <a:gd name="connsiteX11" fmla="*/ 0 w 2130014"/>
                  <a:gd name="connsiteY11" fmla="*/ 0 h 217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30014" h="2173045">
                    <a:moveTo>
                      <a:pt x="0" y="0"/>
                    </a:moveTo>
                    <a:lnTo>
                      <a:pt x="182880" y="333487"/>
                    </a:lnTo>
                    <a:lnTo>
                      <a:pt x="268941" y="946673"/>
                    </a:lnTo>
                    <a:lnTo>
                      <a:pt x="247426" y="1645920"/>
                    </a:lnTo>
                    <a:lnTo>
                      <a:pt x="215153" y="2119257"/>
                    </a:lnTo>
                    <a:lnTo>
                      <a:pt x="236668" y="2173045"/>
                    </a:lnTo>
                    <a:lnTo>
                      <a:pt x="484094" y="1947135"/>
                    </a:lnTo>
                    <a:lnTo>
                      <a:pt x="1054250" y="1258645"/>
                    </a:lnTo>
                    <a:lnTo>
                      <a:pt x="1527586" y="677732"/>
                    </a:lnTo>
                    <a:lnTo>
                      <a:pt x="1850315" y="333487"/>
                    </a:lnTo>
                    <a:lnTo>
                      <a:pt x="2130014" y="32273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gGri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8DAA95B-86F2-634D-B25F-8C3A97EFEAC5}"/>
                  </a:ext>
                </a:extLst>
              </p:cNvPr>
              <p:cNvSpPr/>
              <p:nvPr/>
            </p:nvSpPr>
            <p:spPr>
              <a:xfrm>
                <a:off x="505609" y="3453205"/>
                <a:ext cx="2753958" cy="2592593"/>
              </a:xfrm>
              <a:custGeom>
                <a:avLst/>
                <a:gdLst>
                  <a:gd name="connsiteX0" fmla="*/ 0 w 2753958"/>
                  <a:gd name="connsiteY0" fmla="*/ 1420009 h 2592593"/>
                  <a:gd name="connsiteX1" fmla="*/ 301215 w 2753958"/>
                  <a:gd name="connsiteY1" fmla="*/ 1140310 h 2592593"/>
                  <a:gd name="connsiteX2" fmla="*/ 882127 w 2753958"/>
                  <a:gd name="connsiteY2" fmla="*/ 720762 h 2592593"/>
                  <a:gd name="connsiteX3" fmla="*/ 1527586 w 2753958"/>
                  <a:gd name="connsiteY3" fmla="*/ 322729 h 2592593"/>
                  <a:gd name="connsiteX4" fmla="*/ 2162287 w 2753958"/>
                  <a:gd name="connsiteY4" fmla="*/ 64546 h 2592593"/>
                  <a:gd name="connsiteX5" fmla="*/ 2420471 w 2753958"/>
                  <a:gd name="connsiteY5" fmla="*/ 0 h 2592593"/>
                  <a:gd name="connsiteX6" fmla="*/ 2581836 w 2753958"/>
                  <a:gd name="connsiteY6" fmla="*/ 193637 h 2592593"/>
                  <a:gd name="connsiteX7" fmla="*/ 2667897 w 2753958"/>
                  <a:gd name="connsiteY7" fmla="*/ 516367 h 2592593"/>
                  <a:gd name="connsiteX8" fmla="*/ 2710927 w 2753958"/>
                  <a:gd name="connsiteY8" fmla="*/ 871369 h 2592593"/>
                  <a:gd name="connsiteX9" fmla="*/ 2700170 w 2753958"/>
                  <a:gd name="connsiteY9" fmla="*/ 1613647 h 2592593"/>
                  <a:gd name="connsiteX10" fmla="*/ 2667897 w 2753958"/>
                  <a:gd name="connsiteY10" fmla="*/ 2086983 h 2592593"/>
                  <a:gd name="connsiteX11" fmla="*/ 2646382 w 2753958"/>
                  <a:gd name="connsiteY11" fmla="*/ 2398955 h 2592593"/>
                  <a:gd name="connsiteX12" fmla="*/ 2753958 w 2753958"/>
                  <a:gd name="connsiteY12" fmla="*/ 2592593 h 2592593"/>
                  <a:gd name="connsiteX13" fmla="*/ 1484556 w 2753958"/>
                  <a:gd name="connsiteY13" fmla="*/ 2560320 h 2592593"/>
                  <a:gd name="connsiteX14" fmla="*/ 1538344 w 2753958"/>
                  <a:gd name="connsiteY14" fmla="*/ 2205317 h 2592593"/>
                  <a:gd name="connsiteX15" fmla="*/ 1624405 w 2753958"/>
                  <a:gd name="connsiteY15" fmla="*/ 1796527 h 2592593"/>
                  <a:gd name="connsiteX16" fmla="*/ 1570617 w 2753958"/>
                  <a:gd name="connsiteY16" fmla="*/ 1581374 h 2592593"/>
                  <a:gd name="connsiteX17" fmla="*/ 1463040 w 2753958"/>
                  <a:gd name="connsiteY17" fmla="*/ 1570616 h 2592593"/>
                  <a:gd name="connsiteX18" fmla="*/ 1172584 w 2753958"/>
                  <a:gd name="connsiteY18" fmla="*/ 1731981 h 2592593"/>
                  <a:gd name="connsiteX19" fmla="*/ 699247 w 2753958"/>
                  <a:gd name="connsiteY19" fmla="*/ 2043953 h 2592593"/>
                  <a:gd name="connsiteX20" fmla="*/ 473337 w 2753958"/>
                  <a:gd name="connsiteY20" fmla="*/ 2226833 h 2592593"/>
                  <a:gd name="connsiteX21" fmla="*/ 182880 w 2753958"/>
                  <a:gd name="connsiteY21" fmla="*/ 2592593 h 2592593"/>
                  <a:gd name="connsiteX22" fmla="*/ 10758 w 2753958"/>
                  <a:gd name="connsiteY22" fmla="*/ 2592593 h 2592593"/>
                  <a:gd name="connsiteX23" fmla="*/ 0 w 2753958"/>
                  <a:gd name="connsiteY23" fmla="*/ 1420009 h 259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53958" h="2592593">
                    <a:moveTo>
                      <a:pt x="0" y="1420009"/>
                    </a:moveTo>
                    <a:lnTo>
                      <a:pt x="301215" y="1140310"/>
                    </a:lnTo>
                    <a:lnTo>
                      <a:pt x="882127" y="720762"/>
                    </a:lnTo>
                    <a:lnTo>
                      <a:pt x="1527586" y="322729"/>
                    </a:lnTo>
                    <a:lnTo>
                      <a:pt x="2162287" y="64546"/>
                    </a:lnTo>
                    <a:lnTo>
                      <a:pt x="2420471" y="0"/>
                    </a:lnTo>
                    <a:lnTo>
                      <a:pt x="2581836" y="193637"/>
                    </a:lnTo>
                    <a:lnTo>
                      <a:pt x="2667897" y="516367"/>
                    </a:lnTo>
                    <a:lnTo>
                      <a:pt x="2710927" y="871369"/>
                    </a:lnTo>
                    <a:lnTo>
                      <a:pt x="2700170" y="1613647"/>
                    </a:lnTo>
                    <a:lnTo>
                      <a:pt x="2667897" y="2086983"/>
                    </a:lnTo>
                    <a:lnTo>
                      <a:pt x="2646382" y="2398955"/>
                    </a:lnTo>
                    <a:lnTo>
                      <a:pt x="2753958" y="2592593"/>
                    </a:lnTo>
                    <a:lnTo>
                      <a:pt x="1484556" y="2560320"/>
                    </a:lnTo>
                    <a:lnTo>
                      <a:pt x="1538344" y="2205317"/>
                    </a:lnTo>
                    <a:lnTo>
                      <a:pt x="1624405" y="1796527"/>
                    </a:lnTo>
                    <a:lnTo>
                      <a:pt x="1570617" y="1581374"/>
                    </a:lnTo>
                    <a:lnTo>
                      <a:pt x="1463040" y="1570616"/>
                    </a:lnTo>
                    <a:lnTo>
                      <a:pt x="1172584" y="1731981"/>
                    </a:lnTo>
                    <a:lnTo>
                      <a:pt x="699247" y="2043953"/>
                    </a:lnTo>
                    <a:lnTo>
                      <a:pt x="473337" y="2226833"/>
                    </a:lnTo>
                    <a:lnTo>
                      <a:pt x="182880" y="2592593"/>
                    </a:lnTo>
                    <a:lnTo>
                      <a:pt x="10758" y="2592593"/>
                    </a:lnTo>
                    <a:lnTo>
                      <a:pt x="0" y="1420009"/>
                    </a:lnTo>
                    <a:close/>
                  </a:path>
                </a:pathLst>
              </a:custGeom>
              <a:pattFill prst="ltVert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0FAE6E4-CD5A-FC4F-BD8B-339FD21B38FA}"/>
                  </a:ext>
                </a:extLst>
              </p:cNvPr>
              <p:cNvSpPr/>
              <p:nvPr/>
            </p:nvSpPr>
            <p:spPr>
              <a:xfrm>
                <a:off x="710005" y="5045336"/>
                <a:ext cx="1376979" cy="1000462"/>
              </a:xfrm>
              <a:custGeom>
                <a:avLst/>
                <a:gdLst>
                  <a:gd name="connsiteX0" fmla="*/ 0 w 1376979"/>
                  <a:gd name="connsiteY0" fmla="*/ 1000462 h 1000462"/>
                  <a:gd name="connsiteX1" fmla="*/ 225910 w 1376979"/>
                  <a:gd name="connsiteY1" fmla="*/ 699248 h 1000462"/>
                  <a:gd name="connsiteX2" fmla="*/ 602428 w 1376979"/>
                  <a:gd name="connsiteY2" fmla="*/ 387276 h 1000462"/>
                  <a:gd name="connsiteX3" fmla="*/ 1032734 w 1376979"/>
                  <a:gd name="connsiteY3" fmla="*/ 107577 h 1000462"/>
                  <a:gd name="connsiteX4" fmla="*/ 1280160 w 1376979"/>
                  <a:gd name="connsiteY4" fmla="*/ 0 h 1000462"/>
                  <a:gd name="connsiteX5" fmla="*/ 1376979 w 1376979"/>
                  <a:gd name="connsiteY5" fmla="*/ 64546 h 1000462"/>
                  <a:gd name="connsiteX6" fmla="*/ 1376979 w 1376979"/>
                  <a:gd name="connsiteY6" fmla="*/ 333488 h 1000462"/>
                  <a:gd name="connsiteX7" fmla="*/ 1323190 w 1376979"/>
                  <a:gd name="connsiteY7" fmla="*/ 710005 h 1000462"/>
                  <a:gd name="connsiteX8" fmla="*/ 1247887 w 1376979"/>
                  <a:gd name="connsiteY8" fmla="*/ 1000462 h 1000462"/>
                  <a:gd name="connsiteX9" fmla="*/ 0 w 1376979"/>
                  <a:gd name="connsiteY9" fmla="*/ 1000462 h 100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979" h="1000462">
                    <a:moveTo>
                      <a:pt x="0" y="1000462"/>
                    </a:moveTo>
                    <a:lnTo>
                      <a:pt x="225910" y="699248"/>
                    </a:lnTo>
                    <a:lnTo>
                      <a:pt x="602428" y="387276"/>
                    </a:lnTo>
                    <a:lnTo>
                      <a:pt x="1032734" y="107577"/>
                    </a:lnTo>
                    <a:lnTo>
                      <a:pt x="1280160" y="0"/>
                    </a:lnTo>
                    <a:lnTo>
                      <a:pt x="1376979" y="64546"/>
                    </a:lnTo>
                    <a:lnTo>
                      <a:pt x="1376979" y="333488"/>
                    </a:lnTo>
                    <a:lnTo>
                      <a:pt x="1323190" y="710005"/>
                    </a:lnTo>
                    <a:lnTo>
                      <a:pt x="1247887" y="1000462"/>
                    </a:lnTo>
                    <a:lnTo>
                      <a:pt x="0" y="1000462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A925DAF-FEC5-124F-8CAC-535FFF6FF098}"/>
                  </a:ext>
                </a:extLst>
              </p:cNvPr>
              <p:cNvSpPr/>
              <p:nvPr/>
            </p:nvSpPr>
            <p:spPr>
              <a:xfrm>
                <a:off x="8240358" y="5787614"/>
                <a:ext cx="290456" cy="268941"/>
              </a:xfrm>
              <a:custGeom>
                <a:avLst/>
                <a:gdLst>
                  <a:gd name="connsiteX0" fmla="*/ 0 w 290456"/>
                  <a:gd name="connsiteY0" fmla="*/ 258184 h 268941"/>
                  <a:gd name="connsiteX1" fmla="*/ 290456 w 290456"/>
                  <a:gd name="connsiteY1" fmla="*/ 0 h 268941"/>
                  <a:gd name="connsiteX2" fmla="*/ 290456 w 290456"/>
                  <a:gd name="connsiteY2" fmla="*/ 268941 h 268941"/>
                  <a:gd name="connsiteX3" fmla="*/ 0 w 290456"/>
                  <a:gd name="connsiteY3" fmla="*/ 258184 h 26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456" h="268941">
                    <a:moveTo>
                      <a:pt x="0" y="258184"/>
                    </a:moveTo>
                    <a:lnTo>
                      <a:pt x="290456" y="0"/>
                    </a:lnTo>
                    <a:lnTo>
                      <a:pt x="290456" y="268941"/>
                    </a:lnTo>
                    <a:lnTo>
                      <a:pt x="0" y="258184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2882C1E-EB2C-9C4A-B02E-8D4446389690}"/>
                </a:ext>
              </a:extLst>
            </p:cNvPr>
            <p:cNvSpPr/>
            <p:nvPr/>
          </p:nvSpPr>
          <p:spPr>
            <a:xfrm>
              <a:off x="4797911" y="1301675"/>
              <a:ext cx="129095" cy="699247"/>
            </a:xfrm>
            <a:custGeom>
              <a:avLst/>
              <a:gdLst>
                <a:gd name="connsiteX0" fmla="*/ 0 w 129095"/>
                <a:gd name="connsiteY0" fmla="*/ 0 h 699247"/>
                <a:gd name="connsiteX1" fmla="*/ 21515 w 129095"/>
                <a:gd name="connsiteY1" fmla="*/ 193638 h 699247"/>
                <a:gd name="connsiteX2" fmla="*/ 43031 w 129095"/>
                <a:gd name="connsiteY2" fmla="*/ 225911 h 699247"/>
                <a:gd name="connsiteX3" fmla="*/ 64546 w 129095"/>
                <a:gd name="connsiteY3" fmla="*/ 290457 h 699247"/>
                <a:gd name="connsiteX4" fmla="*/ 86061 w 129095"/>
                <a:gd name="connsiteY4" fmla="*/ 408791 h 699247"/>
                <a:gd name="connsiteX5" fmla="*/ 96819 w 129095"/>
                <a:gd name="connsiteY5" fmla="*/ 441064 h 699247"/>
                <a:gd name="connsiteX6" fmla="*/ 118334 w 129095"/>
                <a:gd name="connsiteY6" fmla="*/ 527125 h 699247"/>
                <a:gd name="connsiteX7" fmla="*/ 129092 w 129095"/>
                <a:gd name="connsiteY7" fmla="*/ 699247 h 6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095" h="699247">
                  <a:moveTo>
                    <a:pt x="0" y="0"/>
                  </a:moveTo>
                  <a:cubicBezTo>
                    <a:pt x="1343" y="20140"/>
                    <a:pt x="-4149" y="142310"/>
                    <a:pt x="21515" y="193638"/>
                  </a:cubicBezTo>
                  <a:cubicBezTo>
                    <a:pt x="27297" y="205202"/>
                    <a:pt x="35859" y="215153"/>
                    <a:pt x="43031" y="225911"/>
                  </a:cubicBezTo>
                  <a:cubicBezTo>
                    <a:pt x="50203" y="247426"/>
                    <a:pt x="60818" y="268086"/>
                    <a:pt x="64546" y="290457"/>
                  </a:cubicBezTo>
                  <a:cubicBezTo>
                    <a:pt x="69343" y="319241"/>
                    <a:pt x="78541" y="378711"/>
                    <a:pt x="86061" y="408791"/>
                  </a:cubicBezTo>
                  <a:cubicBezTo>
                    <a:pt x="88811" y="419792"/>
                    <a:pt x="93835" y="430124"/>
                    <a:pt x="96819" y="441064"/>
                  </a:cubicBezTo>
                  <a:cubicBezTo>
                    <a:pt x="104599" y="469592"/>
                    <a:pt x="118334" y="527125"/>
                    <a:pt x="118334" y="527125"/>
                  </a:cubicBezTo>
                  <a:cubicBezTo>
                    <a:pt x="129603" y="684885"/>
                    <a:pt x="129092" y="627402"/>
                    <a:pt x="129092" y="69924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2441F00-DFD2-9845-BE00-5B1671DE5849}"/>
                </a:ext>
              </a:extLst>
            </p:cNvPr>
            <p:cNvSpPr/>
            <p:nvPr/>
          </p:nvSpPr>
          <p:spPr>
            <a:xfrm>
              <a:off x="4216754" y="2936838"/>
              <a:ext cx="54033" cy="441063"/>
            </a:xfrm>
            <a:custGeom>
              <a:avLst/>
              <a:gdLst>
                <a:gd name="connsiteX0" fmla="*/ 54033 w 54033"/>
                <a:gd name="connsiteY0" fmla="*/ 0 h 441063"/>
                <a:gd name="connsiteX1" fmla="*/ 11002 w 54033"/>
                <a:gd name="connsiteY1" fmla="*/ 75303 h 441063"/>
                <a:gd name="connsiteX2" fmla="*/ 244 w 54033"/>
                <a:gd name="connsiteY2" fmla="*/ 441063 h 44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3" h="441063">
                  <a:moveTo>
                    <a:pt x="54033" y="0"/>
                  </a:moveTo>
                  <a:cubicBezTo>
                    <a:pt x="39689" y="25101"/>
                    <a:pt x="16462" y="46913"/>
                    <a:pt x="11002" y="75303"/>
                  </a:cubicBezTo>
                  <a:cubicBezTo>
                    <a:pt x="-2583" y="145945"/>
                    <a:pt x="244" y="359269"/>
                    <a:pt x="244" y="441063"/>
                  </a:cubicBezTo>
                </a:path>
              </a:pathLst>
            </a:cu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3241793" y="235319"/>
            <a:ext cx="297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Map View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81F882-D052-7347-8133-1F5165E8DD87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48E98-4489-4847-A634-0D95C43337BF}"/>
              </a:ext>
            </a:extLst>
          </p:cNvPr>
          <p:cNvSpPr txBox="1"/>
          <p:nvPr/>
        </p:nvSpPr>
        <p:spPr>
          <a:xfrm>
            <a:off x="8638170" y="527102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595567" y="80895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143C0-5A2D-9743-9FE2-46A1B56465FE}"/>
              </a:ext>
            </a:extLst>
          </p:cNvPr>
          <p:cNvSpPr txBox="1"/>
          <p:nvPr/>
        </p:nvSpPr>
        <p:spPr>
          <a:xfrm>
            <a:off x="8254213" y="7500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2D7A1B-61CB-9B46-9165-F37BCF057277}"/>
              </a:ext>
            </a:extLst>
          </p:cNvPr>
          <p:cNvCxnSpPr/>
          <p:nvPr/>
        </p:nvCxnSpPr>
        <p:spPr>
          <a:xfrm flipV="1">
            <a:off x="8760427" y="1173414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AD9FEEC-8888-1D41-8BA1-2B474F29CF4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20829-9378-0547-928E-4059316C459E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1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FDA98376-07C1-E44C-B5C6-14121D7626AF}"/>
              </a:ext>
            </a:extLst>
          </p:cNvPr>
          <p:cNvSpPr/>
          <p:nvPr/>
        </p:nvSpPr>
        <p:spPr>
          <a:xfrm>
            <a:off x="6379285" y="4367605"/>
            <a:ext cx="2151529" cy="1667435"/>
          </a:xfrm>
          <a:custGeom>
            <a:avLst/>
            <a:gdLst>
              <a:gd name="connsiteX0" fmla="*/ 0 w 2151529"/>
              <a:gd name="connsiteY0" fmla="*/ 1667435 h 1667435"/>
              <a:gd name="connsiteX1" fmla="*/ 430306 w 2151529"/>
              <a:gd name="connsiteY1" fmla="*/ 1473797 h 1667435"/>
              <a:gd name="connsiteX2" fmla="*/ 699247 w 2151529"/>
              <a:gd name="connsiteY2" fmla="*/ 1323190 h 1667435"/>
              <a:gd name="connsiteX3" fmla="*/ 1065007 w 2151529"/>
              <a:gd name="connsiteY3" fmla="*/ 1043491 h 1667435"/>
              <a:gd name="connsiteX4" fmla="*/ 1495313 w 2151529"/>
              <a:gd name="connsiteY4" fmla="*/ 623943 h 1667435"/>
              <a:gd name="connsiteX5" fmla="*/ 2151529 w 2151529"/>
              <a:gd name="connsiteY5" fmla="*/ 0 h 1667435"/>
              <a:gd name="connsiteX6" fmla="*/ 2140771 w 2151529"/>
              <a:gd name="connsiteY6" fmla="*/ 1387736 h 1667435"/>
              <a:gd name="connsiteX7" fmla="*/ 1818042 w 2151529"/>
              <a:gd name="connsiteY7" fmla="*/ 1667435 h 1667435"/>
              <a:gd name="connsiteX8" fmla="*/ 0 w 2151529"/>
              <a:gd name="connsiteY8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1529" h="1667435">
                <a:moveTo>
                  <a:pt x="0" y="1667435"/>
                </a:moveTo>
                <a:lnTo>
                  <a:pt x="430306" y="1473797"/>
                </a:lnTo>
                <a:lnTo>
                  <a:pt x="699247" y="1323190"/>
                </a:lnTo>
                <a:lnTo>
                  <a:pt x="1065007" y="1043491"/>
                </a:lnTo>
                <a:lnTo>
                  <a:pt x="1495313" y="623943"/>
                </a:lnTo>
                <a:lnTo>
                  <a:pt x="2151529" y="0"/>
                </a:lnTo>
                <a:lnTo>
                  <a:pt x="2140771" y="1387736"/>
                </a:lnTo>
                <a:lnTo>
                  <a:pt x="1818042" y="1667435"/>
                </a:lnTo>
                <a:lnTo>
                  <a:pt x="0" y="1667435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C86F4E1-9E32-4144-ADD2-4AECD002212E}"/>
              </a:ext>
            </a:extLst>
          </p:cNvPr>
          <p:cNvGrpSpPr/>
          <p:nvPr/>
        </p:nvGrpSpPr>
        <p:grpSpPr>
          <a:xfrm>
            <a:off x="484094" y="1226372"/>
            <a:ext cx="8057478" cy="4830183"/>
            <a:chOff x="484094" y="1226372"/>
            <a:chExt cx="8057478" cy="483018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74F97E1-379F-4645-A4C1-836AD525A9DD}"/>
                </a:ext>
              </a:extLst>
            </p:cNvPr>
            <p:cNvSpPr/>
            <p:nvPr/>
          </p:nvSpPr>
          <p:spPr>
            <a:xfrm>
              <a:off x="6379285" y="4367605"/>
              <a:ext cx="2151529" cy="1667435"/>
            </a:xfrm>
            <a:custGeom>
              <a:avLst/>
              <a:gdLst>
                <a:gd name="connsiteX0" fmla="*/ 0 w 2151529"/>
                <a:gd name="connsiteY0" fmla="*/ 1667435 h 1667435"/>
                <a:gd name="connsiteX1" fmla="*/ 430306 w 2151529"/>
                <a:gd name="connsiteY1" fmla="*/ 1473797 h 1667435"/>
                <a:gd name="connsiteX2" fmla="*/ 699247 w 2151529"/>
                <a:gd name="connsiteY2" fmla="*/ 1323190 h 1667435"/>
                <a:gd name="connsiteX3" fmla="*/ 1065007 w 2151529"/>
                <a:gd name="connsiteY3" fmla="*/ 1043491 h 1667435"/>
                <a:gd name="connsiteX4" fmla="*/ 1495313 w 2151529"/>
                <a:gd name="connsiteY4" fmla="*/ 623943 h 1667435"/>
                <a:gd name="connsiteX5" fmla="*/ 2151529 w 2151529"/>
                <a:gd name="connsiteY5" fmla="*/ 0 h 1667435"/>
                <a:gd name="connsiteX6" fmla="*/ 2140771 w 2151529"/>
                <a:gd name="connsiteY6" fmla="*/ 1387736 h 1667435"/>
                <a:gd name="connsiteX7" fmla="*/ 1818042 w 2151529"/>
                <a:gd name="connsiteY7" fmla="*/ 1667435 h 1667435"/>
                <a:gd name="connsiteX8" fmla="*/ 0 w 2151529"/>
                <a:gd name="connsiteY8" fmla="*/ 1667435 h 166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529" h="1667435">
                  <a:moveTo>
                    <a:pt x="0" y="1667435"/>
                  </a:moveTo>
                  <a:lnTo>
                    <a:pt x="430306" y="1473797"/>
                  </a:lnTo>
                  <a:lnTo>
                    <a:pt x="699247" y="1323190"/>
                  </a:lnTo>
                  <a:lnTo>
                    <a:pt x="1065007" y="1043491"/>
                  </a:lnTo>
                  <a:lnTo>
                    <a:pt x="1495313" y="623943"/>
                  </a:lnTo>
                  <a:lnTo>
                    <a:pt x="2151529" y="0"/>
                  </a:lnTo>
                  <a:lnTo>
                    <a:pt x="2140771" y="1387736"/>
                  </a:lnTo>
                  <a:lnTo>
                    <a:pt x="1818042" y="1667435"/>
                  </a:lnTo>
                  <a:lnTo>
                    <a:pt x="0" y="1667435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D2A12A3-B3DD-CA4D-BCAF-DF4AA0AAEEC8}"/>
                </a:ext>
              </a:extLst>
            </p:cNvPr>
            <p:cNvGrpSpPr/>
            <p:nvPr/>
          </p:nvGrpSpPr>
          <p:grpSpPr>
            <a:xfrm>
              <a:off x="484094" y="1226372"/>
              <a:ext cx="8057478" cy="4830183"/>
              <a:chOff x="484094" y="1226372"/>
              <a:chExt cx="8057478" cy="4830183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74E50A8-BDD4-5241-AED5-296522E19331}"/>
                  </a:ext>
                </a:extLst>
              </p:cNvPr>
              <p:cNvSpPr/>
              <p:nvPr/>
            </p:nvSpPr>
            <p:spPr>
              <a:xfrm>
                <a:off x="484094" y="1936376"/>
                <a:ext cx="8046720" cy="4105656"/>
              </a:xfrm>
              <a:custGeom>
                <a:avLst/>
                <a:gdLst>
                  <a:gd name="connsiteX0" fmla="*/ 0 w 8046720"/>
                  <a:gd name="connsiteY0" fmla="*/ 1409252 h 4109422"/>
                  <a:gd name="connsiteX1" fmla="*/ 774551 w 8046720"/>
                  <a:gd name="connsiteY1" fmla="*/ 978946 h 4109422"/>
                  <a:gd name="connsiteX2" fmla="*/ 1678193 w 8046720"/>
                  <a:gd name="connsiteY2" fmla="*/ 516368 h 4109422"/>
                  <a:gd name="connsiteX3" fmla="*/ 2334410 w 8046720"/>
                  <a:gd name="connsiteY3" fmla="*/ 225911 h 4109422"/>
                  <a:gd name="connsiteX4" fmla="*/ 3033657 w 8046720"/>
                  <a:gd name="connsiteY4" fmla="*/ 32273 h 4109422"/>
                  <a:gd name="connsiteX5" fmla="*/ 3410174 w 8046720"/>
                  <a:gd name="connsiteY5" fmla="*/ 0 h 4109422"/>
                  <a:gd name="connsiteX6" fmla="*/ 3539266 w 8046720"/>
                  <a:gd name="connsiteY6" fmla="*/ 172123 h 4109422"/>
                  <a:gd name="connsiteX7" fmla="*/ 3668358 w 8046720"/>
                  <a:gd name="connsiteY7" fmla="*/ 677732 h 4109422"/>
                  <a:gd name="connsiteX8" fmla="*/ 3711388 w 8046720"/>
                  <a:gd name="connsiteY8" fmla="*/ 989704 h 4109422"/>
                  <a:gd name="connsiteX9" fmla="*/ 3743661 w 8046720"/>
                  <a:gd name="connsiteY9" fmla="*/ 1592132 h 4109422"/>
                  <a:gd name="connsiteX10" fmla="*/ 3679115 w 8046720"/>
                  <a:gd name="connsiteY10" fmla="*/ 2312895 h 4109422"/>
                  <a:gd name="connsiteX11" fmla="*/ 3668358 w 8046720"/>
                  <a:gd name="connsiteY11" fmla="*/ 2764716 h 4109422"/>
                  <a:gd name="connsiteX12" fmla="*/ 3722146 w 8046720"/>
                  <a:gd name="connsiteY12" fmla="*/ 3184264 h 4109422"/>
                  <a:gd name="connsiteX13" fmla="*/ 3894268 w 8046720"/>
                  <a:gd name="connsiteY13" fmla="*/ 3593055 h 4109422"/>
                  <a:gd name="connsiteX14" fmla="*/ 4001845 w 8046720"/>
                  <a:gd name="connsiteY14" fmla="*/ 3722146 h 4109422"/>
                  <a:gd name="connsiteX15" fmla="*/ 4152452 w 8046720"/>
                  <a:gd name="connsiteY15" fmla="*/ 3743662 h 4109422"/>
                  <a:gd name="connsiteX16" fmla="*/ 4593515 w 8046720"/>
                  <a:gd name="connsiteY16" fmla="*/ 3625328 h 4109422"/>
                  <a:gd name="connsiteX17" fmla="*/ 4959275 w 8046720"/>
                  <a:gd name="connsiteY17" fmla="*/ 3474720 h 4109422"/>
                  <a:gd name="connsiteX18" fmla="*/ 5637007 w 8046720"/>
                  <a:gd name="connsiteY18" fmla="*/ 3044415 h 4109422"/>
                  <a:gd name="connsiteX19" fmla="*/ 6067313 w 8046720"/>
                  <a:gd name="connsiteY19" fmla="*/ 2796989 h 4109422"/>
                  <a:gd name="connsiteX20" fmla="*/ 6422315 w 8046720"/>
                  <a:gd name="connsiteY20" fmla="*/ 2474259 h 4109422"/>
                  <a:gd name="connsiteX21" fmla="*/ 7013986 w 8046720"/>
                  <a:gd name="connsiteY21" fmla="*/ 2054711 h 4109422"/>
                  <a:gd name="connsiteX22" fmla="*/ 7390504 w 8046720"/>
                  <a:gd name="connsiteY22" fmla="*/ 1667436 h 4109422"/>
                  <a:gd name="connsiteX23" fmla="*/ 7928386 w 8046720"/>
                  <a:gd name="connsiteY23" fmla="*/ 1118796 h 4109422"/>
                  <a:gd name="connsiteX24" fmla="*/ 8046720 w 8046720"/>
                  <a:gd name="connsiteY24" fmla="*/ 1032735 h 4109422"/>
                  <a:gd name="connsiteX25" fmla="*/ 8025205 w 8046720"/>
                  <a:gd name="connsiteY25" fmla="*/ 2431229 h 4109422"/>
                  <a:gd name="connsiteX26" fmla="*/ 7476565 w 8046720"/>
                  <a:gd name="connsiteY26" fmla="*/ 2947596 h 4109422"/>
                  <a:gd name="connsiteX27" fmla="*/ 7132320 w 8046720"/>
                  <a:gd name="connsiteY27" fmla="*/ 3281083 h 4109422"/>
                  <a:gd name="connsiteX28" fmla="*/ 6970955 w 8046720"/>
                  <a:gd name="connsiteY28" fmla="*/ 3453205 h 4109422"/>
                  <a:gd name="connsiteX29" fmla="*/ 6551407 w 8046720"/>
                  <a:gd name="connsiteY29" fmla="*/ 3786692 h 4109422"/>
                  <a:gd name="connsiteX30" fmla="*/ 6110344 w 8046720"/>
                  <a:gd name="connsiteY30" fmla="*/ 3991088 h 4109422"/>
                  <a:gd name="connsiteX31" fmla="*/ 5862918 w 8046720"/>
                  <a:gd name="connsiteY31" fmla="*/ 4109422 h 4109422"/>
                  <a:gd name="connsiteX32" fmla="*/ 2764715 w 8046720"/>
                  <a:gd name="connsiteY32" fmla="*/ 4098664 h 4109422"/>
                  <a:gd name="connsiteX33" fmla="*/ 2700170 w 8046720"/>
                  <a:gd name="connsiteY33" fmla="*/ 3937299 h 4109422"/>
                  <a:gd name="connsiteX34" fmla="*/ 2700170 w 8046720"/>
                  <a:gd name="connsiteY34" fmla="*/ 3625328 h 4109422"/>
                  <a:gd name="connsiteX35" fmla="*/ 2732442 w 8046720"/>
                  <a:gd name="connsiteY35" fmla="*/ 2926080 h 4109422"/>
                  <a:gd name="connsiteX36" fmla="*/ 2732442 w 8046720"/>
                  <a:gd name="connsiteY36" fmla="*/ 2398956 h 4109422"/>
                  <a:gd name="connsiteX37" fmla="*/ 2678654 w 8046720"/>
                  <a:gd name="connsiteY37" fmla="*/ 1882589 h 4109422"/>
                  <a:gd name="connsiteX38" fmla="*/ 2592593 w 8046720"/>
                  <a:gd name="connsiteY38" fmla="*/ 1645920 h 4109422"/>
                  <a:gd name="connsiteX39" fmla="*/ 2441986 w 8046720"/>
                  <a:gd name="connsiteY39" fmla="*/ 1484556 h 4109422"/>
                  <a:gd name="connsiteX40" fmla="*/ 1947134 w 8046720"/>
                  <a:gd name="connsiteY40" fmla="*/ 1645920 h 4109422"/>
                  <a:gd name="connsiteX41" fmla="*/ 1376979 w 8046720"/>
                  <a:gd name="connsiteY41" fmla="*/ 1914862 h 4109422"/>
                  <a:gd name="connsiteX42" fmla="*/ 677732 w 8046720"/>
                  <a:gd name="connsiteY42" fmla="*/ 2355925 h 4109422"/>
                  <a:gd name="connsiteX43" fmla="*/ 301214 w 8046720"/>
                  <a:gd name="connsiteY43" fmla="*/ 2624866 h 4109422"/>
                  <a:gd name="connsiteX44" fmla="*/ 32273 w 8046720"/>
                  <a:gd name="connsiteY44" fmla="*/ 2936838 h 4109422"/>
                  <a:gd name="connsiteX45" fmla="*/ 0 w 8046720"/>
                  <a:gd name="connsiteY45" fmla="*/ 1409252 h 4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046720" h="4109422">
                    <a:moveTo>
                      <a:pt x="0" y="1409252"/>
                    </a:moveTo>
                    <a:lnTo>
                      <a:pt x="774551" y="978946"/>
                    </a:lnTo>
                    <a:lnTo>
                      <a:pt x="1678193" y="516368"/>
                    </a:lnTo>
                    <a:lnTo>
                      <a:pt x="2334410" y="225911"/>
                    </a:lnTo>
                    <a:lnTo>
                      <a:pt x="3033657" y="32273"/>
                    </a:lnTo>
                    <a:lnTo>
                      <a:pt x="3410174" y="0"/>
                    </a:lnTo>
                    <a:lnTo>
                      <a:pt x="3539266" y="172123"/>
                    </a:lnTo>
                    <a:lnTo>
                      <a:pt x="3668358" y="677732"/>
                    </a:lnTo>
                    <a:lnTo>
                      <a:pt x="3711388" y="989704"/>
                    </a:lnTo>
                    <a:lnTo>
                      <a:pt x="3743661" y="1592132"/>
                    </a:lnTo>
                    <a:lnTo>
                      <a:pt x="3679115" y="2312895"/>
                    </a:lnTo>
                    <a:lnTo>
                      <a:pt x="3668358" y="2764716"/>
                    </a:lnTo>
                    <a:lnTo>
                      <a:pt x="3722146" y="3184264"/>
                    </a:lnTo>
                    <a:lnTo>
                      <a:pt x="3894268" y="3593055"/>
                    </a:lnTo>
                    <a:lnTo>
                      <a:pt x="4001845" y="3722146"/>
                    </a:lnTo>
                    <a:lnTo>
                      <a:pt x="4152452" y="3743662"/>
                    </a:lnTo>
                    <a:lnTo>
                      <a:pt x="4593515" y="3625328"/>
                    </a:lnTo>
                    <a:lnTo>
                      <a:pt x="4959275" y="3474720"/>
                    </a:lnTo>
                    <a:lnTo>
                      <a:pt x="5637007" y="3044415"/>
                    </a:lnTo>
                    <a:lnTo>
                      <a:pt x="6067313" y="2796989"/>
                    </a:lnTo>
                    <a:lnTo>
                      <a:pt x="6422315" y="2474259"/>
                    </a:lnTo>
                    <a:lnTo>
                      <a:pt x="7013986" y="2054711"/>
                    </a:lnTo>
                    <a:lnTo>
                      <a:pt x="7390504" y="1667436"/>
                    </a:lnTo>
                    <a:lnTo>
                      <a:pt x="7928386" y="1118796"/>
                    </a:lnTo>
                    <a:lnTo>
                      <a:pt x="8046720" y="1032735"/>
                    </a:lnTo>
                    <a:lnTo>
                      <a:pt x="8025205" y="2431229"/>
                    </a:lnTo>
                    <a:lnTo>
                      <a:pt x="7476565" y="2947596"/>
                    </a:lnTo>
                    <a:lnTo>
                      <a:pt x="7132320" y="3281083"/>
                    </a:lnTo>
                    <a:lnTo>
                      <a:pt x="6970955" y="3453205"/>
                    </a:lnTo>
                    <a:lnTo>
                      <a:pt x="6551407" y="3786692"/>
                    </a:lnTo>
                    <a:lnTo>
                      <a:pt x="6110344" y="3991088"/>
                    </a:lnTo>
                    <a:lnTo>
                      <a:pt x="5862918" y="4109422"/>
                    </a:lnTo>
                    <a:lnTo>
                      <a:pt x="2764715" y="4098664"/>
                    </a:lnTo>
                    <a:lnTo>
                      <a:pt x="2700170" y="3937299"/>
                    </a:lnTo>
                    <a:lnTo>
                      <a:pt x="2700170" y="3625328"/>
                    </a:lnTo>
                    <a:lnTo>
                      <a:pt x="2732442" y="2926080"/>
                    </a:lnTo>
                    <a:lnTo>
                      <a:pt x="2732442" y="2398956"/>
                    </a:lnTo>
                    <a:lnTo>
                      <a:pt x="2678654" y="1882589"/>
                    </a:lnTo>
                    <a:lnTo>
                      <a:pt x="2592593" y="1645920"/>
                    </a:lnTo>
                    <a:lnTo>
                      <a:pt x="2441986" y="1484556"/>
                    </a:lnTo>
                    <a:lnTo>
                      <a:pt x="1947134" y="1645920"/>
                    </a:lnTo>
                    <a:lnTo>
                      <a:pt x="1376979" y="1914862"/>
                    </a:lnTo>
                    <a:lnTo>
                      <a:pt x="677732" y="2355925"/>
                    </a:lnTo>
                    <a:lnTo>
                      <a:pt x="301214" y="2624866"/>
                    </a:lnTo>
                    <a:lnTo>
                      <a:pt x="32273" y="2936838"/>
                    </a:lnTo>
                    <a:lnTo>
                      <a:pt x="0" y="1409252"/>
                    </a:lnTo>
                    <a:close/>
                  </a:path>
                </a:pathLst>
              </a:cu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C719232-D754-014F-8879-008A4DEF444D}"/>
                  </a:ext>
                </a:extLst>
              </p:cNvPr>
              <p:cNvSpPr/>
              <p:nvPr/>
            </p:nvSpPr>
            <p:spPr>
              <a:xfrm>
                <a:off x="484094" y="1247887"/>
                <a:ext cx="8046720" cy="4410635"/>
              </a:xfrm>
              <a:custGeom>
                <a:avLst/>
                <a:gdLst>
                  <a:gd name="connsiteX0" fmla="*/ 0 w 8046720"/>
                  <a:gd name="connsiteY0" fmla="*/ 892885 h 4410635"/>
                  <a:gd name="connsiteX1" fmla="*/ 322730 w 8046720"/>
                  <a:gd name="connsiteY1" fmla="*/ 699247 h 4410635"/>
                  <a:gd name="connsiteX2" fmla="*/ 1021977 w 8046720"/>
                  <a:gd name="connsiteY2" fmla="*/ 408791 h 4410635"/>
                  <a:gd name="connsiteX3" fmla="*/ 1484555 w 8046720"/>
                  <a:gd name="connsiteY3" fmla="*/ 204395 h 4410635"/>
                  <a:gd name="connsiteX4" fmla="*/ 2130014 w 8046720"/>
                  <a:gd name="connsiteY4" fmla="*/ 21515 h 4410635"/>
                  <a:gd name="connsiteX5" fmla="*/ 4260028 w 8046720"/>
                  <a:gd name="connsiteY5" fmla="*/ 0 h 4410635"/>
                  <a:gd name="connsiteX6" fmla="*/ 4453666 w 8046720"/>
                  <a:gd name="connsiteY6" fmla="*/ 408791 h 4410635"/>
                  <a:gd name="connsiteX7" fmla="*/ 4561242 w 8046720"/>
                  <a:gd name="connsiteY7" fmla="*/ 978946 h 4410635"/>
                  <a:gd name="connsiteX8" fmla="*/ 4593515 w 8046720"/>
                  <a:gd name="connsiteY8" fmla="*/ 1764254 h 4410635"/>
                  <a:gd name="connsiteX9" fmla="*/ 4561242 w 8046720"/>
                  <a:gd name="connsiteY9" fmla="*/ 2646381 h 4410635"/>
                  <a:gd name="connsiteX10" fmla="*/ 4582758 w 8046720"/>
                  <a:gd name="connsiteY10" fmla="*/ 2979868 h 4410635"/>
                  <a:gd name="connsiteX11" fmla="*/ 4701092 w 8046720"/>
                  <a:gd name="connsiteY11" fmla="*/ 3270325 h 4410635"/>
                  <a:gd name="connsiteX12" fmla="*/ 4894730 w 8046720"/>
                  <a:gd name="connsiteY12" fmla="*/ 3205779 h 4410635"/>
                  <a:gd name="connsiteX13" fmla="*/ 5647765 w 8046720"/>
                  <a:gd name="connsiteY13" fmla="*/ 2721685 h 4410635"/>
                  <a:gd name="connsiteX14" fmla="*/ 6099586 w 8046720"/>
                  <a:gd name="connsiteY14" fmla="*/ 2312894 h 4410635"/>
                  <a:gd name="connsiteX15" fmla="*/ 6658984 w 8046720"/>
                  <a:gd name="connsiteY15" fmla="*/ 1699708 h 4410635"/>
                  <a:gd name="connsiteX16" fmla="*/ 7325958 w 8046720"/>
                  <a:gd name="connsiteY16" fmla="*/ 1086522 h 4410635"/>
                  <a:gd name="connsiteX17" fmla="*/ 8025205 w 8046720"/>
                  <a:gd name="connsiteY17" fmla="*/ 462579 h 4410635"/>
                  <a:gd name="connsiteX18" fmla="*/ 8046720 w 8046720"/>
                  <a:gd name="connsiteY18" fmla="*/ 1710466 h 4410635"/>
                  <a:gd name="connsiteX19" fmla="*/ 7347473 w 8046720"/>
                  <a:gd name="connsiteY19" fmla="*/ 2388198 h 4410635"/>
                  <a:gd name="connsiteX20" fmla="*/ 6798833 w 8046720"/>
                  <a:gd name="connsiteY20" fmla="*/ 2904565 h 4410635"/>
                  <a:gd name="connsiteX21" fmla="*/ 6422315 w 8046720"/>
                  <a:gd name="connsiteY21" fmla="*/ 3184264 h 4410635"/>
                  <a:gd name="connsiteX22" fmla="*/ 6110344 w 8046720"/>
                  <a:gd name="connsiteY22" fmla="*/ 3453205 h 4410635"/>
                  <a:gd name="connsiteX23" fmla="*/ 5411097 w 8046720"/>
                  <a:gd name="connsiteY23" fmla="*/ 3861995 h 4410635"/>
                  <a:gd name="connsiteX24" fmla="*/ 4937760 w 8046720"/>
                  <a:gd name="connsiteY24" fmla="*/ 4141694 h 4410635"/>
                  <a:gd name="connsiteX25" fmla="*/ 4378362 w 8046720"/>
                  <a:gd name="connsiteY25" fmla="*/ 4378362 h 4410635"/>
                  <a:gd name="connsiteX26" fmla="*/ 4077148 w 8046720"/>
                  <a:gd name="connsiteY26" fmla="*/ 4410635 h 4410635"/>
                  <a:gd name="connsiteX27" fmla="*/ 3948057 w 8046720"/>
                  <a:gd name="connsiteY27" fmla="*/ 4356847 h 4410635"/>
                  <a:gd name="connsiteX28" fmla="*/ 3775934 w 8046720"/>
                  <a:gd name="connsiteY28" fmla="*/ 3991087 h 4410635"/>
                  <a:gd name="connsiteX29" fmla="*/ 3689873 w 8046720"/>
                  <a:gd name="connsiteY29" fmla="*/ 3582297 h 4410635"/>
                  <a:gd name="connsiteX30" fmla="*/ 3679115 w 8046720"/>
                  <a:gd name="connsiteY30" fmla="*/ 3076687 h 4410635"/>
                  <a:gd name="connsiteX31" fmla="*/ 3743661 w 8046720"/>
                  <a:gd name="connsiteY31" fmla="*/ 2345167 h 4410635"/>
                  <a:gd name="connsiteX32" fmla="*/ 3765177 w 8046720"/>
                  <a:gd name="connsiteY32" fmla="*/ 1785769 h 4410635"/>
                  <a:gd name="connsiteX33" fmla="*/ 3657600 w 8046720"/>
                  <a:gd name="connsiteY33" fmla="*/ 1226372 h 4410635"/>
                  <a:gd name="connsiteX34" fmla="*/ 3517751 w 8046720"/>
                  <a:gd name="connsiteY34" fmla="*/ 828339 h 4410635"/>
                  <a:gd name="connsiteX35" fmla="*/ 3399417 w 8046720"/>
                  <a:gd name="connsiteY35" fmla="*/ 677732 h 4410635"/>
                  <a:gd name="connsiteX36" fmla="*/ 3065930 w 8046720"/>
                  <a:gd name="connsiteY36" fmla="*/ 688489 h 4410635"/>
                  <a:gd name="connsiteX37" fmla="*/ 2312894 w 8046720"/>
                  <a:gd name="connsiteY37" fmla="*/ 914400 h 4410635"/>
                  <a:gd name="connsiteX38" fmla="*/ 1645920 w 8046720"/>
                  <a:gd name="connsiteY38" fmla="*/ 1215614 h 4410635"/>
                  <a:gd name="connsiteX39" fmla="*/ 1097280 w 8046720"/>
                  <a:gd name="connsiteY39" fmla="*/ 1495313 h 4410635"/>
                  <a:gd name="connsiteX40" fmla="*/ 441064 w 8046720"/>
                  <a:gd name="connsiteY40" fmla="*/ 1839558 h 4410635"/>
                  <a:gd name="connsiteX41" fmla="*/ 21515 w 8046720"/>
                  <a:gd name="connsiteY41" fmla="*/ 2097741 h 4410635"/>
                  <a:gd name="connsiteX42" fmla="*/ 0 w 8046720"/>
                  <a:gd name="connsiteY42" fmla="*/ 892885 h 441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46720" h="4410635">
                    <a:moveTo>
                      <a:pt x="0" y="892885"/>
                    </a:moveTo>
                    <a:lnTo>
                      <a:pt x="322730" y="699247"/>
                    </a:lnTo>
                    <a:lnTo>
                      <a:pt x="1021977" y="408791"/>
                    </a:lnTo>
                    <a:lnTo>
                      <a:pt x="1484555" y="204395"/>
                    </a:lnTo>
                    <a:lnTo>
                      <a:pt x="2130014" y="21515"/>
                    </a:lnTo>
                    <a:lnTo>
                      <a:pt x="4260028" y="0"/>
                    </a:lnTo>
                    <a:lnTo>
                      <a:pt x="4453666" y="408791"/>
                    </a:lnTo>
                    <a:lnTo>
                      <a:pt x="4561242" y="978946"/>
                    </a:lnTo>
                    <a:lnTo>
                      <a:pt x="4593515" y="1764254"/>
                    </a:lnTo>
                    <a:lnTo>
                      <a:pt x="4561242" y="2646381"/>
                    </a:lnTo>
                    <a:lnTo>
                      <a:pt x="4582758" y="2979868"/>
                    </a:lnTo>
                    <a:lnTo>
                      <a:pt x="4701092" y="3270325"/>
                    </a:lnTo>
                    <a:lnTo>
                      <a:pt x="4894730" y="3205779"/>
                    </a:lnTo>
                    <a:lnTo>
                      <a:pt x="5647765" y="2721685"/>
                    </a:lnTo>
                    <a:lnTo>
                      <a:pt x="6099586" y="2312894"/>
                    </a:lnTo>
                    <a:lnTo>
                      <a:pt x="6658984" y="1699708"/>
                    </a:lnTo>
                    <a:lnTo>
                      <a:pt x="7325958" y="1086522"/>
                    </a:lnTo>
                    <a:lnTo>
                      <a:pt x="8025205" y="462579"/>
                    </a:lnTo>
                    <a:lnTo>
                      <a:pt x="8046720" y="1710466"/>
                    </a:lnTo>
                    <a:lnTo>
                      <a:pt x="7347473" y="2388198"/>
                    </a:lnTo>
                    <a:lnTo>
                      <a:pt x="6798833" y="2904565"/>
                    </a:lnTo>
                    <a:lnTo>
                      <a:pt x="6422315" y="3184264"/>
                    </a:lnTo>
                    <a:lnTo>
                      <a:pt x="6110344" y="3453205"/>
                    </a:lnTo>
                    <a:lnTo>
                      <a:pt x="5411097" y="3861995"/>
                    </a:lnTo>
                    <a:lnTo>
                      <a:pt x="4937760" y="4141694"/>
                    </a:lnTo>
                    <a:lnTo>
                      <a:pt x="4378362" y="4378362"/>
                    </a:lnTo>
                    <a:lnTo>
                      <a:pt x="4077148" y="4410635"/>
                    </a:lnTo>
                    <a:lnTo>
                      <a:pt x="3948057" y="4356847"/>
                    </a:lnTo>
                    <a:lnTo>
                      <a:pt x="3775934" y="3991087"/>
                    </a:lnTo>
                    <a:lnTo>
                      <a:pt x="3689873" y="3582297"/>
                    </a:lnTo>
                    <a:lnTo>
                      <a:pt x="3679115" y="3076687"/>
                    </a:lnTo>
                    <a:lnTo>
                      <a:pt x="3743661" y="2345167"/>
                    </a:lnTo>
                    <a:lnTo>
                      <a:pt x="3765177" y="1785769"/>
                    </a:lnTo>
                    <a:lnTo>
                      <a:pt x="3657600" y="1226372"/>
                    </a:lnTo>
                    <a:lnTo>
                      <a:pt x="3517751" y="828339"/>
                    </a:lnTo>
                    <a:lnTo>
                      <a:pt x="3399417" y="677732"/>
                    </a:lnTo>
                    <a:lnTo>
                      <a:pt x="3065930" y="688489"/>
                    </a:lnTo>
                    <a:lnTo>
                      <a:pt x="2312894" y="914400"/>
                    </a:lnTo>
                    <a:lnTo>
                      <a:pt x="1645920" y="1215614"/>
                    </a:lnTo>
                    <a:lnTo>
                      <a:pt x="1097280" y="1495313"/>
                    </a:lnTo>
                    <a:lnTo>
                      <a:pt x="441064" y="1839558"/>
                    </a:lnTo>
                    <a:lnTo>
                      <a:pt x="21515" y="2097741"/>
                    </a:lnTo>
                    <a:lnTo>
                      <a:pt x="0" y="8928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7FF3874-08C0-F145-A7D4-AB64D3493F69}"/>
                  </a:ext>
                </a:extLst>
              </p:cNvPr>
              <p:cNvSpPr/>
              <p:nvPr/>
            </p:nvSpPr>
            <p:spPr>
              <a:xfrm>
                <a:off x="484094" y="1226372"/>
                <a:ext cx="2043953" cy="903642"/>
              </a:xfrm>
              <a:custGeom>
                <a:avLst/>
                <a:gdLst>
                  <a:gd name="connsiteX0" fmla="*/ 0 w 2043953"/>
                  <a:gd name="connsiteY0" fmla="*/ 903642 h 903642"/>
                  <a:gd name="connsiteX1" fmla="*/ 0 w 2043953"/>
                  <a:gd name="connsiteY1" fmla="*/ 0 h 903642"/>
                  <a:gd name="connsiteX2" fmla="*/ 2043953 w 2043953"/>
                  <a:gd name="connsiteY2" fmla="*/ 21515 h 903642"/>
                  <a:gd name="connsiteX3" fmla="*/ 1581374 w 2043953"/>
                  <a:gd name="connsiteY3" fmla="*/ 161364 h 903642"/>
                  <a:gd name="connsiteX4" fmla="*/ 1011219 w 2043953"/>
                  <a:gd name="connsiteY4" fmla="*/ 398033 h 903642"/>
                  <a:gd name="connsiteX5" fmla="*/ 548640 w 2043953"/>
                  <a:gd name="connsiteY5" fmla="*/ 591670 h 903642"/>
                  <a:gd name="connsiteX6" fmla="*/ 268941 w 2043953"/>
                  <a:gd name="connsiteY6" fmla="*/ 742277 h 903642"/>
                  <a:gd name="connsiteX7" fmla="*/ 0 w 2043953"/>
                  <a:gd name="connsiteY7" fmla="*/ 903642 h 90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3953" h="903642">
                    <a:moveTo>
                      <a:pt x="0" y="903642"/>
                    </a:moveTo>
                    <a:lnTo>
                      <a:pt x="0" y="0"/>
                    </a:lnTo>
                    <a:lnTo>
                      <a:pt x="2043953" y="21515"/>
                    </a:lnTo>
                    <a:lnTo>
                      <a:pt x="1581374" y="161364"/>
                    </a:lnTo>
                    <a:lnTo>
                      <a:pt x="1011219" y="398033"/>
                    </a:lnTo>
                    <a:lnTo>
                      <a:pt x="548640" y="591670"/>
                    </a:lnTo>
                    <a:lnTo>
                      <a:pt x="268941" y="742277"/>
                    </a:lnTo>
                    <a:lnTo>
                      <a:pt x="0" y="903642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E6481267-8DB6-4C4D-A57C-FA873CD107C6}"/>
                  </a:ext>
                </a:extLst>
              </p:cNvPr>
              <p:cNvSpPr/>
              <p:nvPr/>
            </p:nvSpPr>
            <p:spPr>
              <a:xfrm>
                <a:off x="4776395" y="1237129"/>
                <a:ext cx="3765177" cy="3248810"/>
              </a:xfrm>
              <a:custGeom>
                <a:avLst/>
                <a:gdLst>
                  <a:gd name="connsiteX0" fmla="*/ 0 w 3765177"/>
                  <a:gd name="connsiteY0" fmla="*/ 0 h 3248810"/>
                  <a:gd name="connsiteX1" fmla="*/ 279699 w 3765177"/>
                  <a:gd name="connsiteY1" fmla="*/ 1075765 h 3248810"/>
                  <a:gd name="connsiteX2" fmla="*/ 311972 w 3765177"/>
                  <a:gd name="connsiteY2" fmla="*/ 1893346 h 3248810"/>
                  <a:gd name="connsiteX3" fmla="*/ 301214 w 3765177"/>
                  <a:gd name="connsiteY3" fmla="*/ 2624866 h 3248810"/>
                  <a:gd name="connsiteX4" fmla="*/ 301214 w 3765177"/>
                  <a:gd name="connsiteY4" fmla="*/ 2947596 h 3248810"/>
                  <a:gd name="connsiteX5" fmla="*/ 387276 w 3765177"/>
                  <a:gd name="connsiteY5" fmla="*/ 3248810 h 3248810"/>
                  <a:gd name="connsiteX6" fmla="*/ 623944 w 3765177"/>
                  <a:gd name="connsiteY6" fmla="*/ 3195022 h 3248810"/>
                  <a:gd name="connsiteX7" fmla="*/ 1172584 w 3765177"/>
                  <a:gd name="connsiteY7" fmla="*/ 2818504 h 3248810"/>
                  <a:gd name="connsiteX8" fmla="*/ 1764254 w 3765177"/>
                  <a:gd name="connsiteY8" fmla="*/ 2334410 h 3248810"/>
                  <a:gd name="connsiteX9" fmla="*/ 2173045 w 3765177"/>
                  <a:gd name="connsiteY9" fmla="*/ 1904104 h 3248810"/>
                  <a:gd name="connsiteX10" fmla="*/ 2753958 w 3765177"/>
                  <a:gd name="connsiteY10" fmla="*/ 1323191 h 3248810"/>
                  <a:gd name="connsiteX11" fmla="*/ 3345629 w 3765177"/>
                  <a:gd name="connsiteY11" fmla="*/ 806824 h 3248810"/>
                  <a:gd name="connsiteX12" fmla="*/ 3743661 w 3765177"/>
                  <a:gd name="connsiteY12" fmla="*/ 451822 h 3248810"/>
                  <a:gd name="connsiteX13" fmla="*/ 3765177 w 3765177"/>
                  <a:gd name="connsiteY13" fmla="*/ 21516 h 3248810"/>
                  <a:gd name="connsiteX14" fmla="*/ 2958353 w 3765177"/>
                  <a:gd name="connsiteY14" fmla="*/ 43031 h 3248810"/>
                  <a:gd name="connsiteX15" fmla="*/ 2528047 w 3765177"/>
                  <a:gd name="connsiteY15" fmla="*/ 484095 h 3248810"/>
                  <a:gd name="connsiteX16" fmla="*/ 2097741 w 3765177"/>
                  <a:gd name="connsiteY16" fmla="*/ 968189 h 3248810"/>
                  <a:gd name="connsiteX17" fmla="*/ 1731981 w 3765177"/>
                  <a:gd name="connsiteY17" fmla="*/ 1441525 h 3248810"/>
                  <a:gd name="connsiteX18" fmla="*/ 1420010 w 3765177"/>
                  <a:gd name="connsiteY18" fmla="*/ 1807285 h 3248810"/>
                  <a:gd name="connsiteX19" fmla="*/ 1161826 w 3765177"/>
                  <a:gd name="connsiteY19" fmla="*/ 2097742 h 3248810"/>
                  <a:gd name="connsiteX20" fmla="*/ 1043492 w 3765177"/>
                  <a:gd name="connsiteY20" fmla="*/ 2194560 h 3248810"/>
                  <a:gd name="connsiteX21" fmla="*/ 989704 w 3765177"/>
                  <a:gd name="connsiteY21" fmla="*/ 2140772 h 3248810"/>
                  <a:gd name="connsiteX22" fmla="*/ 1021977 w 3765177"/>
                  <a:gd name="connsiteY22" fmla="*/ 1775012 h 3248810"/>
                  <a:gd name="connsiteX23" fmla="*/ 1043492 w 3765177"/>
                  <a:gd name="connsiteY23" fmla="*/ 1172584 h 3248810"/>
                  <a:gd name="connsiteX24" fmla="*/ 1032734 w 3765177"/>
                  <a:gd name="connsiteY24" fmla="*/ 677732 h 3248810"/>
                  <a:gd name="connsiteX25" fmla="*/ 968189 w 3765177"/>
                  <a:gd name="connsiteY25" fmla="*/ 311972 h 3248810"/>
                  <a:gd name="connsiteX26" fmla="*/ 796066 w 3765177"/>
                  <a:gd name="connsiteY26" fmla="*/ 0 h 3248810"/>
                  <a:gd name="connsiteX27" fmla="*/ 0 w 3765177"/>
                  <a:gd name="connsiteY27" fmla="*/ 0 h 324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65177" h="3248810">
                    <a:moveTo>
                      <a:pt x="0" y="0"/>
                    </a:moveTo>
                    <a:lnTo>
                      <a:pt x="279699" y="1075765"/>
                    </a:lnTo>
                    <a:lnTo>
                      <a:pt x="311972" y="1893346"/>
                    </a:lnTo>
                    <a:lnTo>
                      <a:pt x="301214" y="2624866"/>
                    </a:lnTo>
                    <a:lnTo>
                      <a:pt x="301214" y="2947596"/>
                    </a:lnTo>
                    <a:lnTo>
                      <a:pt x="387276" y="3248810"/>
                    </a:lnTo>
                    <a:lnTo>
                      <a:pt x="623944" y="3195022"/>
                    </a:lnTo>
                    <a:lnTo>
                      <a:pt x="1172584" y="2818504"/>
                    </a:lnTo>
                    <a:lnTo>
                      <a:pt x="1764254" y="2334410"/>
                    </a:lnTo>
                    <a:lnTo>
                      <a:pt x="2173045" y="1904104"/>
                    </a:lnTo>
                    <a:lnTo>
                      <a:pt x="2753958" y="1323191"/>
                    </a:lnTo>
                    <a:lnTo>
                      <a:pt x="3345629" y="806824"/>
                    </a:lnTo>
                    <a:lnTo>
                      <a:pt x="3743661" y="451822"/>
                    </a:lnTo>
                    <a:lnTo>
                      <a:pt x="3765177" y="21516"/>
                    </a:lnTo>
                    <a:lnTo>
                      <a:pt x="2958353" y="43031"/>
                    </a:lnTo>
                    <a:lnTo>
                      <a:pt x="2528047" y="484095"/>
                    </a:lnTo>
                    <a:lnTo>
                      <a:pt x="2097741" y="968189"/>
                    </a:lnTo>
                    <a:lnTo>
                      <a:pt x="1731981" y="1441525"/>
                    </a:lnTo>
                    <a:lnTo>
                      <a:pt x="1420010" y="1807285"/>
                    </a:lnTo>
                    <a:lnTo>
                      <a:pt x="1161826" y="2097742"/>
                    </a:lnTo>
                    <a:lnTo>
                      <a:pt x="1043492" y="2194560"/>
                    </a:lnTo>
                    <a:lnTo>
                      <a:pt x="989704" y="2140772"/>
                    </a:lnTo>
                    <a:lnTo>
                      <a:pt x="1021977" y="1775012"/>
                    </a:lnTo>
                    <a:lnTo>
                      <a:pt x="1043492" y="1172584"/>
                    </a:lnTo>
                    <a:lnTo>
                      <a:pt x="1032734" y="677732"/>
                    </a:lnTo>
                    <a:lnTo>
                      <a:pt x="968189" y="311972"/>
                    </a:lnTo>
                    <a:lnTo>
                      <a:pt x="796066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96A33B4-463B-F34A-BFBA-8E818E18C409}"/>
                  </a:ext>
                </a:extLst>
              </p:cNvPr>
              <p:cNvSpPr/>
              <p:nvPr/>
            </p:nvSpPr>
            <p:spPr>
              <a:xfrm>
                <a:off x="5572461" y="1237129"/>
                <a:ext cx="2130014" cy="2173045"/>
              </a:xfrm>
              <a:custGeom>
                <a:avLst/>
                <a:gdLst>
                  <a:gd name="connsiteX0" fmla="*/ 0 w 2130014"/>
                  <a:gd name="connsiteY0" fmla="*/ 0 h 2173045"/>
                  <a:gd name="connsiteX1" fmla="*/ 182880 w 2130014"/>
                  <a:gd name="connsiteY1" fmla="*/ 333487 h 2173045"/>
                  <a:gd name="connsiteX2" fmla="*/ 268941 w 2130014"/>
                  <a:gd name="connsiteY2" fmla="*/ 946673 h 2173045"/>
                  <a:gd name="connsiteX3" fmla="*/ 247426 w 2130014"/>
                  <a:gd name="connsiteY3" fmla="*/ 1645920 h 2173045"/>
                  <a:gd name="connsiteX4" fmla="*/ 215153 w 2130014"/>
                  <a:gd name="connsiteY4" fmla="*/ 2119257 h 2173045"/>
                  <a:gd name="connsiteX5" fmla="*/ 236668 w 2130014"/>
                  <a:gd name="connsiteY5" fmla="*/ 2173045 h 2173045"/>
                  <a:gd name="connsiteX6" fmla="*/ 484094 w 2130014"/>
                  <a:gd name="connsiteY6" fmla="*/ 1947135 h 2173045"/>
                  <a:gd name="connsiteX7" fmla="*/ 1054250 w 2130014"/>
                  <a:gd name="connsiteY7" fmla="*/ 1258645 h 2173045"/>
                  <a:gd name="connsiteX8" fmla="*/ 1527586 w 2130014"/>
                  <a:gd name="connsiteY8" fmla="*/ 677732 h 2173045"/>
                  <a:gd name="connsiteX9" fmla="*/ 1850315 w 2130014"/>
                  <a:gd name="connsiteY9" fmla="*/ 333487 h 2173045"/>
                  <a:gd name="connsiteX10" fmla="*/ 2130014 w 2130014"/>
                  <a:gd name="connsiteY10" fmla="*/ 32273 h 2173045"/>
                  <a:gd name="connsiteX11" fmla="*/ 0 w 2130014"/>
                  <a:gd name="connsiteY11" fmla="*/ 0 h 217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30014" h="2173045">
                    <a:moveTo>
                      <a:pt x="0" y="0"/>
                    </a:moveTo>
                    <a:lnTo>
                      <a:pt x="182880" y="333487"/>
                    </a:lnTo>
                    <a:lnTo>
                      <a:pt x="268941" y="946673"/>
                    </a:lnTo>
                    <a:lnTo>
                      <a:pt x="247426" y="1645920"/>
                    </a:lnTo>
                    <a:lnTo>
                      <a:pt x="215153" y="2119257"/>
                    </a:lnTo>
                    <a:lnTo>
                      <a:pt x="236668" y="2173045"/>
                    </a:lnTo>
                    <a:lnTo>
                      <a:pt x="484094" y="1947135"/>
                    </a:lnTo>
                    <a:lnTo>
                      <a:pt x="1054250" y="1258645"/>
                    </a:lnTo>
                    <a:lnTo>
                      <a:pt x="1527586" y="677732"/>
                    </a:lnTo>
                    <a:lnTo>
                      <a:pt x="1850315" y="333487"/>
                    </a:lnTo>
                    <a:lnTo>
                      <a:pt x="2130014" y="32273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gGri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BB32390-532A-8047-B2A3-8C1B80AA54A5}"/>
                  </a:ext>
                </a:extLst>
              </p:cNvPr>
              <p:cNvSpPr/>
              <p:nvPr/>
            </p:nvSpPr>
            <p:spPr>
              <a:xfrm>
                <a:off x="505609" y="3453205"/>
                <a:ext cx="2753958" cy="2592593"/>
              </a:xfrm>
              <a:custGeom>
                <a:avLst/>
                <a:gdLst>
                  <a:gd name="connsiteX0" fmla="*/ 0 w 2753958"/>
                  <a:gd name="connsiteY0" fmla="*/ 1420009 h 2592593"/>
                  <a:gd name="connsiteX1" fmla="*/ 301215 w 2753958"/>
                  <a:gd name="connsiteY1" fmla="*/ 1140310 h 2592593"/>
                  <a:gd name="connsiteX2" fmla="*/ 882127 w 2753958"/>
                  <a:gd name="connsiteY2" fmla="*/ 720762 h 2592593"/>
                  <a:gd name="connsiteX3" fmla="*/ 1527586 w 2753958"/>
                  <a:gd name="connsiteY3" fmla="*/ 322729 h 2592593"/>
                  <a:gd name="connsiteX4" fmla="*/ 2162287 w 2753958"/>
                  <a:gd name="connsiteY4" fmla="*/ 64546 h 2592593"/>
                  <a:gd name="connsiteX5" fmla="*/ 2420471 w 2753958"/>
                  <a:gd name="connsiteY5" fmla="*/ 0 h 2592593"/>
                  <a:gd name="connsiteX6" fmla="*/ 2581836 w 2753958"/>
                  <a:gd name="connsiteY6" fmla="*/ 193637 h 2592593"/>
                  <a:gd name="connsiteX7" fmla="*/ 2667897 w 2753958"/>
                  <a:gd name="connsiteY7" fmla="*/ 516367 h 2592593"/>
                  <a:gd name="connsiteX8" fmla="*/ 2710927 w 2753958"/>
                  <a:gd name="connsiteY8" fmla="*/ 871369 h 2592593"/>
                  <a:gd name="connsiteX9" fmla="*/ 2700170 w 2753958"/>
                  <a:gd name="connsiteY9" fmla="*/ 1613647 h 2592593"/>
                  <a:gd name="connsiteX10" fmla="*/ 2667897 w 2753958"/>
                  <a:gd name="connsiteY10" fmla="*/ 2086983 h 2592593"/>
                  <a:gd name="connsiteX11" fmla="*/ 2646382 w 2753958"/>
                  <a:gd name="connsiteY11" fmla="*/ 2398955 h 2592593"/>
                  <a:gd name="connsiteX12" fmla="*/ 2753958 w 2753958"/>
                  <a:gd name="connsiteY12" fmla="*/ 2592593 h 2592593"/>
                  <a:gd name="connsiteX13" fmla="*/ 1484556 w 2753958"/>
                  <a:gd name="connsiteY13" fmla="*/ 2560320 h 2592593"/>
                  <a:gd name="connsiteX14" fmla="*/ 1538344 w 2753958"/>
                  <a:gd name="connsiteY14" fmla="*/ 2205317 h 2592593"/>
                  <a:gd name="connsiteX15" fmla="*/ 1624405 w 2753958"/>
                  <a:gd name="connsiteY15" fmla="*/ 1796527 h 2592593"/>
                  <a:gd name="connsiteX16" fmla="*/ 1570617 w 2753958"/>
                  <a:gd name="connsiteY16" fmla="*/ 1581374 h 2592593"/>
                  <a:gd name="connsiteX17" fmla="*/ 1463040 w 2753958"/>
                  <a:gd name="connsiteY17" fmla="*/ 1570616 h 2592593"/>
                  <a:gd name="connsiteX18" fmla="*/ 1172584 w 2753958"/>
                  <a:gd name="connsiteY18" fmla="*/ 1731981 h 2592593"/>
                  <a:gd name="connsiteX19" fmla="*/ 699247 w 2753958"/>
                  <a:gd name="connsiteY19" fmla="*/ 2043953 h 2592593"/>
                  <a:gd name="connsiteX20" fmla="*/ 473337 w 2753958"/>
                  <a:gd name="connsiteY20" fmla="*/ 2226833 h 2592593"/>
                  <a:gd name="connsiteX21" fmla="*/ 182880 w 2753958"/>
                  <a:gd name="connsiteY21" fmla="*/ 2592593 h 2592593"/>
                  <a:gd name="connsiteX22" fmla="*/ 10758 w 2753958"/>
                  <a:gd name="connsiteY22" fmla="*/ 2592593 h 2592593"/>
                  <a:gd name="connsiteX23" fmla="*/ 0 w 2753958"/>
                  <a:gd name="connsiteY23" fmla="*/ 1420009 h 259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53958" h="2592593">
                    <a:moveTo>
                      <a:pt x="0" y="1420009"/>
                    </a:moveTo>
                    <a:lnTo>
                      <a:pt x="301215" y="1140310"/>
                    </a:lnTo>
                    <a:lnTo>
                      <a:pt x="882127" y="720762"/>
                    </a:lnTo>
                    <a:lnTo>
                      <a:pt x="1527586" y="322729"/>
                    </a:lnTo>
                    <a:lnTo>
                      <a:pt x="2162287" y="64546"/>
                    </a:lnTo>
                    <a:lnTo>
                      <a:pt x="2420471" y="0"/>
                    </a:lnTo>
                    <a:lnTo>
                      <a:pt x="2581836" y="193637"/>
                    </a:lnTo>
                    <a:lnTo>
                      <a:pt x="2667897" y="516367"/>
                    </a:lnTo>
                    <a:lnTo>
                      <a:pt x="2710927" y="871369"/>
                    </a:lnTo>
                    <a:lnTo>
                      <a:pt x="2700170" y="1613647"/>
                    </a:lnTo>
                    <a:lnTo>
                      <a:pt x="2667897" y="2086983"/>
                    </a:lnTo>
                    <a:lnTo>
                      <a:pt x="2646382" y="2398955"/>
                    </a:lnTo>
                    <a:lnTo>
                      <a:pt x="2753958" y="2592593"/>
                    </a:lnTo>
                    <a:lnTo>
                      <a:pt x="1484556" y="2560320"/>
                    </a:lnTo>
                    <a:lnTo>
                      <a:pt x="1538344" y="2205317"/>
                    </a:lnTo>
                    <a:lnTo>
                      <a:pt x="1624405" y="1796527"/>
                    </a:lnTo>
                    <a:lnTo>
                      <a:pt x="1570617" y="1581374"/>
                    </a:lnTo>
                    <a:lnTo>
                      <a:pt x="1463040" y="1570616"/>
                    </a:lnTo>
                    <a:lnTo>
                      <a:pt x="1172584" y="1731981"/>
                    </a:lnTo>
                    <a:lnTo>
                      <a:pt x="699247" y="2043953"/>
                    </a:lnTo>
                    <a:lnTo>
                      <a:pt x="473337" y="2226833"/>
                    </a:lnTo>
                    <a:lnTo>
                      <a:pt x="182880" y="2592593"/>
                    </a:lnTo>
                    <a:lnTo>
                      <a:pt x="10758" y="2592593"/>
                    </a:lnTo>
                    <a:lnTo>
                      <a:pt x="0" y="1420009"/>
                    </a:lnTo>
                    <a:close/>
                  </a:path>
                </a:pathLst>
              </a:custGeom>
              <a:pattFill prst="ltVert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DD8D9C10-941C-6245-8B46-67E5385D8C06}"/>
                  </a:ext>
                </a:extLst>
              </p:cNvPr>
              <p:cNvSpPr/>
              <p:nvPr/>
            </p:nvSpPr>
            <p:spPr>
              <a:xfrm>
                <a:off x="710005" y="5045336"/>
                <a:ext cx="1376979" cy="1000462"/>
              </a:xfrm>
              <a:custGeom>
                <a:avLst/>
                <a:gdLst>
                  <a:gd name="connsiteX0" fmla="*/ 0 w 1376979"/>
                  <a:gd name="connsiteY0" fmla="*/ 1000462 h 1000462"/>
                  <a:gd name="connsiteX1" fmla="*/ 225910 w 1376979"/>
                  <a:gd name="connsiteY1" fmla="*/ 699248 h 1000462"/>
                  <a:gd name="connsiteX2" fmla="*/ 602428 w 1376979"/>
                  <a:gd name="connsiteY2" fmla="*/ 387276 h 1000462"/>
                  <a:gd name="connsiteX3" fmla="*/ 1032734 w 1376979"/>
                  <a:gd name="connsiteY3" fmla="*/ 107577 h 1000462"/>
                  <a:gd name="connsiteX4" fmla="*/ 1280160 w 1376979"/>
                  <a:gd name="connsiteY4" fmla="*/ 0 h 1000462"/>
                  <a:gd name="connsiteX5" fmla="*/ 1376979 w 1376979"/>
                  <a:gd name="connsiteY5" fmla="*/ 64546 h 1000462"/>
                  <a:gd name="connsiteX6" fmla="*/ 1376979 w 1376979"/>
                  <a:gd name="connsiteY6" fmla="*/ 333488 h 1000462"/>
                  <a:gd name="connsiteX7" fmla="*/ 1323190 w 1376979"/>
                  <a:gd name="connsiteY7" fmla="*/ 710005 h 1000462"/>
                  <a:gd name="connsiteX8" fmla="*/ 1247887 w 1376979"/>
                  <a:gd name="connsiteY8" fmla="*/ 1000462 h 1000462"/>
                  <a:gd name="connsiteX9" fmla="*/ 0 w 1376979"/>
                  <a:gd name="connsiteY9" fmla="*/ 1000462 h 100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979" h="1000462">
                    <a:moveTo>
                      <a:pt x="0" y="1000462"/>
                    </a:moveTo>
                    <a:lnTo>
                      <a:pt x="225910" y="699248"/>
                    </a:lnTo>
                    <a:lnTo>
                      <a:pt x="602428" y="387276"/>
                    </a:lnTo>
                    <a:lnTo>
                      <a:pt x="1032734" y="107577"/>
                    </a:lnTo>
                    <a:lnTo>
                      <a:pt x="1280160" y="0"/>
                    </a:lnTo>
                    <a:lnTo>
                      <a:pt x="1376979" y="64546"/>
                    </a:lnTo>
                    <a:lnTo>
                      <a:pt x="1376979" y="333488"/>
                    </a:lnTo>
                    <a:lnTo>
                      <a:pt x="1323190" y="710005"/>
                    </a:lnTo>
                    <a:lnTo>
                      <a:pt x="1247887" y="1000462"/>
                    </a:lnTo>
                    <a:lnTo>
                      <a:pt x="0" y="1000462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720CB158-FF8F-A544-9790-EA411B945572}"/>
                  </a:ext>
                </a:extLst>
              </p:cNvPr>
              <p:cNvSpPr/>
              <p:nvPr/>
            </p:nvSpPr>
            <p:spPr>
              <a:xfrm>
                <a:off x="8240358" y="5787614"/>
                <a:ext cx="290456" cy="268941"/>
              </a:xfrm>
              <a:custGeom>
                <a:avLst/>
                <a:gdLst>
                  <a:gd name="connsiteX0" fmla="*/ 0 w 290456"/>
                  <a:gd name="connsiteY0" fmla="*/ 258184 h 268941"/>
                  <a:gd name="connsiteX1" fmla="*/ 290456 w 290456"/>
                  <a:gd name="connsiteY1" fmla="*/ 0 h 268941"/>
                  <a:gd name="connsiteX2" fmla="*/ 290456 w 290456"/>
                  <a:gd name="connsiteY2" fmla="*/ 268941 h 268941"/>
                  <a:gd name="connsiteX3" fmla="*/ 0 w 290456"/>
                  <a:gd name="connsiteY3" fmla="*/ 258184 h 26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456" h="268941">
                    <a:moveTo>
                      <a:pt x="0" y="258184"/>
                    </a:moveTo>
                    <a:lnTo>
                      <a:pt x="290456" y="0"/>
                    </a:lnTo>
                    <a:lnTo>
                      <a:pt x="290456" y="268941"/>
                    </a:lnTo>
                    <a:lnTo>
                      <a:pt x="0" y="258184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72E7A33-0A88-8347-941D-02FB54D5E333}"/>
                </a:ext>
              </a:extLst>
            </p:cNvPr>
            <p:cNvSpPr/>
            <p:nvPr/>
          </p:nvSpPr>
          <p:spPr>
            <a:xfrm>
              <a:off x="4797911" y="1301675"/>
              <a:ext cx="129095" cy="699247"/>
            </a:xfrm>
            <a:custGeom>
              <a:avLst/>
              <a:gdLst>
                <a:gd name="connsiteX0" fmla="*/ 0 w 129095"/>
                <a:gd name="connsiteY0" fmla="*/ 0 h 699247"/>
                <a:gd name="connsiteX1" fmla="*/ 21515 w 129095"/>
                <a:gd name="connsiteY1" fmla="*/ 193638 h 699247"/>
                <a:gd name="connsiteX2" fmla="*/ 43031 w 129095"/>
                <a:gd name="connsiteY2" fmla="*/ 225911 h 699247"/>
                <a:gd name="connsiteX3" fmla="*/ 64546 w 129095"/>
                <a:gd name="connsiteY3" fmla="*/ 290457 h 699247"/>
                <a:gd name="connsiteX4" fmla="*/ 86061 w 129095"/>
                <a:gd name="connsiteY4" fmla="*/ 408791 h 699247"/>
                <a:gd name="connsiteX5" fmla="*/ 96819 w 129095"/>
                <a:gd name="connsiteY5" fmla="*/ 441064 h 699247"/>
                <a:gd name="connsiteX6" fmla="*/ 118334 w 129095"/>
                <a:gd name="connsiteY6" fmla="*/ 527125 h 699247"/>
                <a:gd name="connsiteX7" fmla="*/ 129092 w 129095"/>
                <a:gd name="connsiteY7" fmla="*/ 699247 h 6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095" h="699247">
                  <a:moveTo>
                    <a:pt x="0" y="0"/>
                  </a:moveTo>
                  <a:cubicBezTo>
                    <a:pt x="1343" y="20140"/>
                    <a:pt x="-4149" y="142310"/>
                    <a:pt x="21515" y="193638"/>
                  </a:cubicBezTo>
                  <a:cubicBezTo>
                    <a:pt x="27297" y="205202"/>
                    <a:pt x="35859" y="215153"/>
                    <a:pt x="43031" y="225911"/>
                  </a:cubicBezTo>
                  <a:cubicBezTo>
                    <a:pt x="50203" y="247426"/>
                    <a:pt x="60818" y="268086"/>
                    <a:pt x="64546" y="290457"/>
                  </a:cubicBezTo>
                  <a:cubicBezTo>
                    <a:pt x="69343" y="319241"/>
                    <a:pt x="78541" y="378711"/>
                    <a:pt x="86061" y="408791"/>
                  </a:cubicBezTo>
                  <a:cubicBezTo>
                    <a:pt x="88811" y="419792"/>
                    <a:pt x="93835" y="430124"/>
                    <a:pt x="96819" y="441064"/>
                  </a:cubicBezTo>
                  <a:cubicBezTo>
                    <a:pt x="104599" y="469592"/>
                    <a:pt x="118334" y="527125"/>
                    <a:pt x="118334" y="527125"/>
                  </a:cubicBezTo>
                  <a:cubicBezTo>
                    <a:pt x="129603" y="684885"/>
                    <a:pt x="129092" y="627402"/>
                    <a:pt x="129092" y="69924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7720E43-2A21-154F-8F1B-9CF4F00DAA42}"/>
                </a:ext>
              </a:extLst>
            </p:cNvPr>
            <p:cNvSpPr/>
            <p:nvPr/>
          </p:nvSpPr>
          <p:spPr>
            <a:xfrm>
              <a:off x="4216754" y="2936838"/>
              <a:ext cx="54033" cy="441063"/>
            </a:xfrm>
            <a:custGeom>
              <a:avLst/>
              <a:gdLst>
                <a:gd name="connsiteX0" fmla="*/ 54033 w 54033"/>
                <a:gd name="connsiteY0" fmla="*/ 0 h 441063"/>
                <a:gd name="connsiteX1" fmla="*/ 11002 w 54033"/>
                <a:gd name="connsiteY1" fmla="*/ 75303 h 441063"/>
                <a:gd name="connsiteX2" fmla="*/ 244 w 54033"/>
                <a:gd name="connsiteY2" fmla="*/ 441063 h 44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3" h="441063">
                  <a:moveTo>
                    <a:pt x="54033" y="0"/>
                  </a:moveTo>
                  <a:cubicBezTo>
                    <a:pt x="39689" y="25101"/>
                    <a:pt x="16462" y="46913"/>
                    <a:pt x="11002" y="75303"/>
                  </a:cubicBezTo>
                  <a:cubicBezTo>
                    <a:pt x="-2583" y="145945"/>
                    <a:pt x="244" y="359269"/>
                    <a:pt x="244" y="441063"/>
                  </a:cubicBezTo>
                </a:path>
              </a:pathLst>
            </a:cu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B981D-DD14-DC41-8330-F5F57B966DE3}"/>
              </a:ext>
            </a:extLst>
          </p:cNvPr>
          <p:cNvSpPr txBox="1"/>
          <p:nvPr/>
        </p:nvSpPr>
        <p:spPr>
          <a:xfrm>
            <a:off x="7729079" y="6990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⠠⠝⠕⠗⠹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AC005-0889-674D-BF3C-835029F173AD}"/>
              </a:ext>
            </a:extLst>
          </p:cNvPr>
          <p:cNvSpPr txBox="1"/>
          <p:nvPr/>
        </p:nvSpPr>
        <p:spPr>
          <a:xfrm>
            <a:off x="372283" y="733645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7E4E3E-064B-CA4B-9597-240C66070095}"/>
              </a:ext>
            </a:extLst>
          </p:cNvPr>
          <p:cNvSpPr/>
          <p:nvPr/>
        </p:nvSpPr>
        <p:spPr>
          <a:xfrm>
            <a:off x="1382233" y="288207"/>
            <a:ext cx="6719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⠠⠏⠇⠥⠝⠛⠬⠀⠠⠋⠕⠇⠙⠎⠀⠤⠀⠠⠍⠁⠏⠀⠠⠧⠊⠑⠺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00E86ED-FE39-1142-BD2E-89C9D56899F1}"/>
              </a:ext>
            </a:extLst>
          </p:cNvPr>
          <p:cNvSpPr/>
          <p:nvPr/>
        </p:nvSpPr>
        <p:spPr>
          <a:xfrm>
            <a:off x="4797911" y="1301675"/>
            <a:ext cx="129095" cy="699247"/>
          </a:xfrm>
          <a:custGeom>
            <a:avLst/>
            <a:gdLst>
              <a:gd name="connsiteX0" fmla="*/ 0 w 129095"/>
              <a:gd name="connsiteY0" fmla="*/ 0 h 699247"/>
              <a:gd name="connsiteX1" fmla="*/ 21515 w 129095"/>
              <a:gd name="connsiteY1" fmla="*/ 193638 h 699247"/>
              <a:gd name="connsiteX2" fmla="*/ 43031 w 129095"/>
              <a:gd name="connsiteY2" fmla="*/ 225911 h 699247"/>
              <a:gd name="connsiteX3" fmla="*/ 64546 w 129095"/>
              <a:gd name="connsiteY3" fmla="*/ 290457 h 699247"/>
              <a:gd name="connsiteX4" fmla="*/ 86061 w 129095"/>
              <a:gd name="connsiteY4" fmla="*/ 408791 h 699247"/>
              <a:gd name="connsiteX5" fmla="*/ 96819 w 129095"/>
              <a:gd name="connsiteY5" fmla="*/ 441064 h 699247"/>
              <a:gd name="connsiteX6" fmla="*/ 118334 w 129095"/>
              <a:gd name="connsiteY6" fmla="*/ 527125 h 699247"/>
              <a:gd name="connsiteX7" fmla="*/ 129092 w 129095"/>
              <a:gd name="connsiteY7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5" h="699247">
                <a:moveTo>
                  <a:pt x="0" y="0"/>
                </a:moveTo>
                <a:cubicBezTo>
                  <a:pt x="1343" y="20140"/>
                  <a:pt x="-4149" y="142310"/>
                  <a:pt x="21515" y="193638"/>
                </a:cubicBezTo>
                <a:cubicBezTo>
                  <a:pt x="27297" y="205202"/>
                  <a:pt x="35859" y="215153"/>
                  <a:pt x="43031" y="225911"/>
                </a:cubicBezTo>
                <a:cubicBezTo>
                  <a:pt x="50203" y="247426"/>
                  <a:pt x="60818" y="268086"/>
                  <a:pt x="64546" y="290457"/>
                </a:cubicBezTo>
                <a:cubicBezTo>
                  <a:pt x="69343" y="319241"/>
                  <a:pt x="78541" y="378711"/>
                  <a:pt x="86061" y="408791"/>
                </a:cubicBezTo>
                <a:cubicBezTo>
                  <a:pt x="88811" y="419792"/>
                  <a:pt x="93835" y="430124"/>
                  <a:pt x="96819" y="441064"/>
                </a:cubicBezTo>
                <a:cubicBezTo>
                  <a:pt x="104599" y="469592"/>
                  <a:pt x="118334" y="527125"/>
                  <a:pt x="118334" y="527125"/>
                </a:cubicBezTo>
                <a:cubicBezTo>
                  <a:pt x="129603" y="684885"/>
                  <a:pt x="129092" y="627402"/>
                  <a:pt x="129092" y="69924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361321B-18C9-144F-B5D3-95B9532B9302}"/>
              </a:ext>
            </a:extLst>
          </p:cNvPr>
          <p:cNvSpPr/>
          <p:nvPr/>
        </p:nvSpPr>
        <p:spPr>
          <a:xfrm>
            <a:off x="4216754" y="2936838"/>
            <a:ext cx="54033" cy="441063"/>
          </a:xfrm>
          <a:custGeom>
            <a:avLst/>
            <a:gdLst>
              <a:gd name="connsiteX0" fmla="*/ 54033 w 54033"/>
              <a:gd name="connsiteY0" fmla="*/ 0 h 441063"/>
              <a:gd name="connsiteX1" fmla="*/ 11002 w 54033"/>
              <a:gd name="connsiteY1" fmla="*/ 75303 h 441063"/>
              <a:gd name="connsiteX2" fmla="*/ 244 w 54033"/>
              <a:gd name="connsiteY2" fmla="*/ 441063 h 44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3" h="441063">
                <a:moveTo>
                  <a:pt x="54033" y="0"/>
                </a:moveTo>
                <a:cubicBezTo>
                  <a:pt x="39689" y="25101"/>
                  <a:pt x="16462" y="46913"/>
                  <a:pt x="11002" y="75303"/>
                </a:cubicBezTo>
                <a:cubicBezTo>
                  <a:pt x="-2583" y="145945"/>
                  <a:pt x="244" y="359269"/>
                  <a:pt x="244" y="441063"/>
                </a:cubicBez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5F0C81-6D89-B540-8E24-D8DED6EEB1F2}"/>
              </a:ext>
            </a:extLst>
          </p:cNvPr>
          <p:cNvSpPr txBox="1"/>
          <p:nvPr/>
        </p:nvSpPr>
        <p:spPr>
          <a:xfrm>
            <a:off x="8513697" y="5232134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⠠B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F688D2C-7EB7-5341-A891-85B6C8CB9A71}"/>
              </a:ext>
            </a:extLst>
          </p:cNvPr>
          <p:cNvSpPr/>
          <p:nvPr/>
        </p:nvSpPr>
        <p:spPr>
          <a:xfrm>
            <a:off x="6379285" y="4367605"/>
            <a:ext cx="2151529" cy="1667435"/>
          </a:xfrm>
          <a:custGeom>
            <a:avLst/>
            <a:gdLst>
              <a:gd name="connsiteX0" fmla="*/ 0 w 2151529"/>
              <a:gd name="connsiteY0" fmla="*/ 1667435 h 1667435"/>
              <a:gd name="connsiteX1" fmla="*/ 430306 w 2151529"/>
              <a:gd name="connsiteY1" fmla="*/ 1473797 h 1667435"/>
              <a:gd name="connsiteX2" fmla="*/ 699247 w 2151529"/>
              <a:gd name="connsiteY2" fmla="*/ 1323190 h 1667435"/>
              <a:gd name="connsiteX3" fmla="*/ 1065007 w 2151529"/>
              <a:gd name="connsiteY3" fmla="*/ 1043491 h 1667435"/>
              <a:gd name="connsiteX4" fmla="*/ 1495313 w 2151529"/>
              <a:gd name="connsiteY4" fmla="*/ 623943 h 1667435"/>
              <a:gd name="connsiteX5" fmla="*/ 2151529 w 2151529"/>
              <a:gd name="connsiteY5" fmla="*/ 0 h 1667435"/>
              <a:gd name="connsiteX6" fmla="*/ 2140771 w 2151529"/>
              <a:gd name="connsiteY6" fmla="*/ 1387736 h 1667435"/>
              <a:gd name="connsiteX7" fmla="*/ 1818042 w 2151529"/>
              <a:gd name="connsiteY7" fmla="*/ 1667435 h 1667435"/>
              <a:gd name="connsiteX8" fmla="*/ 0 w 2151529"/>
              <a:gd name="connsiteY8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1529" h="1667435">
                <a:moveTo>
                  <a:pt x="0" y="1667435"/>
                </a:moveTo>
                <a:lnTo>
                  <a:pt x="430306" y="1473797"/>
                </a:lnTo>
                <a:lnTo>
                  <a:pt x="699247" y="1323190"/>
                </a:lnTo>
                <a:lnTo>
                  <a:pt x="1065007" y="1043491"/>
                </a:lnTo>
                <a:lnTo>
                  <a:pt x="1495313" y="623943"/>
                </a:lnTo>
                <a:lnTo>
                  <a:pt x="2151529" y="0"/>
                </a:lnTo>
                <a:lnTo>
                  <a:pt x="2140771" y="1387736"/>
                </a:lnTo>
                <a:lnTo>
                  <a:pt x="1818042" y="1667435"/>
                </a:lnTo>
                <a:lnTo>
                  <a:pt x="0" y="1667435"/>
                </a:lnTo>
                <a:close/>
              </a:path>
            </a:pathLst>
          </a:custGeom>
          <a:pattFill prst="lt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2E7D67-F3FE-E846-8280-F650C33C9509}"/>
              </a:ext>
            </a:extLst>
          </p:cNvPr>
          <p:cNvGrpSpPr/>
          <p:nvPr/>
        </p:nvGrpSpPr>
        <p:grpSpPr>
          <a:xfrm>
            <a:off x="484094" y="1226372"/>
            <a:ext cx="8057478" cy="4830183"/>
            <a:chOff x="484094" y="1226372"/>
            <a:chExt cx="8057478" cy="483018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C3216BC-4F67-E442-A956-3FA542B274A8}"/>
                </a:ext>
              </a:extLst>
            </p:cNvPr>
            <p:cNvSpPr/>
            <p:nvPr/>
          </p:nvSpPr>
          <p:spPr>
            <a:xfrm>
              <a:off x="6379285" y="4367605"/>
              <a:ext cx="2151529" cy="1667435"/>
            </a:xfrm>
            <a:custGeom>
              <a:avLst/>
              <a:gdLst>
                <a:gd name="connsiteX0" fmla="*/ 0 w 2151529"/>
                <a:gd name="connsiteY0" fmla="*/ 1667435 h 1667435"/>
                <a:gd name="connsiteX1" fmla="*/ 430306 w 2151529"/>
                <a:gd name="connsiteY1" fmla="*/ 1473797 h 1667435"/>
                <a:gd name="connsiteX2" fmla="*/ 699247 w 2151529"/>
                <a:gd name="connsiteY2" fmla="*/ 1323190 h 1667435"/>
                <a:gd name="connsiteX3" fmla="*/ 1065007 w 2151529"/>
                <a:gd name="connsiteY3" fmla="*/ 1043491 h 1667435"/>
                <a:gd name="connsiteX4" fmla="*/ 1495313 w 2151529"/>
                <a:gd name="connsiteY4" fmla="*/ 623943 h 1667435"/>
                <a:gd name="connsiteX5" fmla="*/ 2151529 w 2151529"/>
                <a:gd name="connsiteY5" fmla="*/ 0 h 1667435"/>
                <a:gd name="connsiteX6" fmla="*/ 2140771 w 2151529"/>
                <a:gd name="connsiteY6" fmla="*/ 1387736 h 1667435"/>
                <a:gd name="connsiteX7" fmla="*/ 1818042 w 2151529"/>
                <a:gd name="connsiteY7" fmla="*/ 1667435 h 1667435"/>
                <a:gd name="connsiteX8" fmla="*/ 0 w 2151529"/>
                <a:gd name="connsiteY8" fmla="*/ 1667435 h 166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529" h="1667435">
                  <a:moveTo>
                    <a:pt x="0" y="1667435"/>
                  </a:moveTo>
                  <a:lnTo>
                    <a:pt x="430306" y="1473797"/>
                  </a:lnTo>
                  <a:lnTo>
                    <a:pt x="699247" y="1323190"/>
                  </a:lnTo>
                  <a:lnTo>
                    <a:pt x="1065007" y="1043491"/>
                  </a:lnTo>
                  <a:lnTo>
                    <a:pt x="1495313" y="623943"/>
                  </a:lnTo>
                  <a:lnTo>
                    <a:pt x="2151529" y="0"/>
                  </a:lnTo>
                  <a:lnTo>
                    <a:pt x="2140771" y="1387736"/>
                  </a:lnTo>
                  <a:lnTo>
                    <a:pt x="1818042" y="1667435"/>
                  </a:lnTo>
                  <a:lnTo>
                    <a:pt x="0" y="1667435"/>
                  </a:lnTo>
                  <a:close/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F3EBAF-A287-DB4F-A606-D6E25C3A2B14}"/>
                </a:ext>
              </a:extLst>
            </p:cNvPr>
            <p:cNvGrpSpPr/>
            <p:nvPr/>
          </p:nvGrpSpPr>
          <p:grpSpPr>
            <a:xfrm>
              <a:off x="484094" y="1226372"/>
              <a:ext cx="8057478" cy="4830183"/>
              <a:chOff x="484094" y="1226372"/>
              <a:chExt cx="8057478" cy="4830183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3A73CE6-A145-DA4C-A300-A981189C55B1}"/>
                  </a:ext>
                </a:extLst>
              </p:cNvPr>
              <p:cNvSpPr/>
              <p:nvPr/>
            </p:nvSpPr>
            <p:spPr>
              <a:xfrm>
                <a:off x="484094" y="1936376"/>
                <a:ext cx="8046720" cy="4105656"/>
              </a:xfrm>
              <a:custGeom>
                <a:avLst/>
                <a:gdLst>
                  <a:gd name="connsiteX0" fmla="*/ 0 w 8046720"/>
                  <a:gd name="connsiteY0" fmla="*/ 1409252 h 4109422"/>
                  <a:gd name="connsiteX1" fmla="*/ 774551 w 8046720"/>
                  <a:gd name="connsiteY1" fmla="*/ 978946 h 4109422"/>
                  <a:gd name="connsiteX2" fmla="*/ 1678193 w 8046720"/>
                  <a:gd name="connsiteY2" fmla="*/ 516368 h 4109422"/>
                  <a:gd name="connsiteX3" fmla="*/ 2334410 w 8046720"/>
                  <a:gd name="connsiteY3" fmla="*/ 225911 h 4109422"/>
                  <a:gd name="connsiteX4" fmla="*/ 3033657 w 8046720"/>
                  <a:gd name="connsiteY4" fmla="*/ 32273 h 4109422"/>
                  <a:gd name="connsiteX5" fmla="*/ 3410174 w 8046720"/>
                  <a:gd name="connsiteY5" fmla="*/ 0 h 4109422"/>
                  <a:gd name="connsiteX6" fmla="*/ 3539266 w 8046720"/>
                  <a:gd name="connsiteY6" fmla="*/ 172123 h 4109422"/>
                  <a:gd name="connsiteX7" fmla="*/ 3668358 w 8046720"/>
                  <a:gd name="connsiteY7" fmla="*/ 677732 h 4109422"/>
                  <a:gd name="connsiteX8" fmla="*/ 3711388 w 8046720"/>
                  <a:gd name="connsiteY8" fmla="*/ 989704 h 4109422"/>
                  <a:gd name="connsiteX9" fmla="*/ 3743661 w 8046720"/>
                  <a:gd name="connsiteY9" fmla="*/ 1592132 h 4109422"/>
                  <a:gd name="connsiteX10" fmla="*/ 3679115 w 8046720"/>
                  <a:gd name="connsiteY10" fmla="*/ 2312895 h 4109422"/>
                  <a:gd name="connsiteX11" fmla="*/ 3668358 w 8046720"/>
                  <a:gd name="connsiteY11" fmla="*/ 2764716 h 4109422"/>
                  <a:gd name="connsiteX12" fmla="*/ 3722146 w 8046720"/>
                  <a:gd name="connsiteY12" fmla="*/ 3184264 h 4109422"/>
                  <a:gd name="connsiteX13" fmla="*/ 3894268 w 8046720"/>
                  <a:gd name="connsiteY13" fmla="*/ 3593055 h 4109422"/>
                  <a:gd name="connsiteX14" fmla="*/ 4001845 w 8046720"/>
                  <a:gd name="connsiteY14" fmla="*/ 3722146 h 4109422"/>
                  <a:gd name="connsiteX15" fmla="*/ 4152452 w 8046720"/>
                  <a:gd name="connsiteY15" fmla="*/ 3743662 h 4109422"/>
                  <a:gd name="connsiteX16" fmla="*/ 4593515 w 8046720"/>
                  <a:gd name="connsiteY16" fmla="*/ 3625328 h 4109422"/>
                  <a:gd name="connsiteX17" fmla="*/ 4959275 w 8046720"/>
                  <a:gd name="connsiteY17" fmla="*/ 3474720 h 4109422"/>
                  <a:gd name="connsiteX18" fmla="*/ 5637007 w 8046720"/>
                  <a:gd name="connsiteY18" fmla="*/ 3044415 h 4109422"/>
                  <a:gd name="connsiteX19" fmla="*/ 6067313 w 8046720"/>
                  <a:gd name="connsiteY19" fmla="*/ 2796989 h 4109422"/>
                  <a:gd name="connsiteX20" fmla="*/ 6422315 w 8046720"/>
                  <a:gd name="connsiteY20" fmla="*/ 2474259 h 4109422"/>
                  <a:gd name="connsiteX21" fmla="*/ 7013986 w 8046720"/>
                  <a:gd name="connsiteY21" fmla="*/ 2054711 h 4109422"/>
                  <a:gd name="connsiteX22" fmla="*/ 7390504 w 8046720"/>
                  <a:gd name="connsiteY22" fmla="*/ 1667436 h 4109422"/>
                  <a:gd name="connsiteX23" fmla="*/ 7928386 w 8046720"/>
                  <a:gd name="connsiteY23" fmla="*/ 1118796 h 4109422"/>
                  <a:gd name="connsiteX24" fmla="*/ 8046720 w 8046720"/>
                  <a:gd name="connsiteY24" fmla="*/ 1032735 h 4109422"/>
                  <a:gd name="connsiteX25" fmla="*/ 8025205 w 8046720"/>
                  <a:gd name="connsiteY25" fmla="*/ 2431229 h 4109422"/>
                  <a:gd name="connsiteX26" fmla="*/ 7476565 w 8046720"/>
                  <a:gd name="connsiteY26" fmla="*/ 2947596 h 4109422"/>
                  <a:gd name="connsiteX27" fmla="*/ 7132320 w 8046720"/>
                  <a:gd name="connsiteY27" fmla="*/ 3281083 h 4109422"/>
                  <a:gd name="connsiteX28" fmla="*/ 6970955 w 8046720"/>
                  <a:gd name="connsiteY28" fmla="*/ 3453205 h 4109422"/>
                  <a:gd name="connsiteX29" fmla="*/ 6551407 w 8046720"/>
                  <a:gd name="connsiteY29" fmla="*/ 3786692 h 4109422"/>
                  <a:gd name="connsiteX30" fmla="*/ 6110344 w 8046720"/>
                  <a:gd name="connsiteY30" fmla="*/ 3991088 h 4109422"/>
                  <a:gd name="connsiteX31" fmla="*/ 5862918 w 8046720"/>
                  <a:gd name="connsiteY31" fmla="*/ 4109422 h 4109422"/>
                  <a:gd name="connsiteX32" fmla="*/ 2764715 w 8046720"/>
                  <a:gd name="connsiteY32" fmla="*/ 4098664 h 4109422"/>
                  <a:gd name="connsiteX33" fmla="*/ 2700170 w 8046720"/>
                  <a:gd name="connsiteY33" fmla="*/ 3937299 h 4109422"/>
                  <a:gd name="connsiteX34" fmla="*/ 2700170 w 8046720"/>
                  <a:gd name="connsiteY34" fmla="*/ 3625328 h 4109422"/>
                  <a:gd name="connsiteX35" fmla="*/ 2732442 w 8046720"/>
                  <a:gd name="connsiteY35" fmla="*/ 2926080 h 4109422"/>
                  <a:gd name="connsiteX36" fmla="*/ 2732442 w 8046720"/>
                  <a:gd name="connsiteY36" fmla="*/ 2398956 h 4109422"/>
                  <a:gd name="connsiteX37" fmla="*/ 2678654 w 8046720"/>
                  <a:gd name="connsiteY37" fmla="*/ 1882589 h 4109422"/>
                  <a:gd name="connsiteX38" fmla="*/ 2592593 w 8046720"/>
                  <a:gd name="connsiteY38" fmla="*/ 1645920 h 4109422"/>
                  <a:gd name="connsiteX39" fmla="*/ 2441986 w 8046720"/>
                  <a:gd name="connsiteY39" fmla="*/ 1484556 h 4109422"/>
                  <a:gd name="connsiteX40" fmla="*/ 1947134 w 8046720"/>
                  <a:gd name="connsiteY40" fmla="*/ 1645920 h 4109422"/>
                  <a:gd name="connsiteX41" fmla="*/ 1376979 w 8046720"/>
                  <a:gd name="connsiteY41" fmla="*/ 1914862 h 4109422"/>
                  <a:gd name="connsiteX42" fmla="*/ 677732 w 8046720"/>
                  <a:gd name="connsiteY42" fmla="*/ 2355925 h 4109422"/>
                  <a:gd name="connsiteX43" fmla="*/ 301214 w 8046720"/>
                  <a:gd name="connsiteY43" fmla="*/ 2624866 h 4109422"/>
                  <a:gd name="connsiteX44" fmla="*/ 32273 w 8046720"/>
                  <a:gd name="connsiteY44" fmla="*/ 2936838 h 4109422"/>
                  <a:gd name="connsiteX45" fmla="*/ 0 w 8046720"/>
                  <a:gd name="connsiteY45" fmla="*/ 1409252 h 410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046720" h="4109422">
                    <a:moveTo>
                      <a:pt x="0" y="1409252"/>
                    </a:moveTo>
                    <a:lnTo>
                      <a:pt x="774551" y="978946"/>
                    </a:lnTo>
                    <a:lnTo>
                      <a:pt x="1678193" y="516368"/>
                    </a:lnTo>
                    <a:lnTo>
                      <a:pt x="2334410" y="225911"/>
                    </a:lnTo>
                    <a:lnTo>
                      <a:pt x="3033657" y="32273"/>
                    </a:lnTo>
                    <a:lnTo>
                      <a:pt x="3410174" y="0"/>
                    </a:lnTo>
                    <a:lnTo>
                      <a:pt x="3539266" y="172123"/>
                    </a:lnTo>
                    <a:lnTo>
                      <a:pt x="3668358" y="677732"/>
                    </a:lnTo>
                    <a:lnTo>
                      <a:pt x="3711388" y="989704"/>
                    </a:lnTo>
                    <a:lnTo>
                      <a:pt x="3743661" y="1592132"/>
                    </a:lnTo>
                    <a:lnTo>
                      <a:pt x="3679115" y="2312895"/>
                    </a:lnTo>
                    <a:lnTo>
                      <a:pt x="3668358" y="2764716"/>
                    </a:lnTo>
                    <a:lnTo>
                      <a:pt x="3722146" y="3184264"/>
                    </a:lnTo>
                    <a:lnTo>
                      <a:pt x="3894268" y="3593055"/>
                    </a:lnTo>
                    <a:lnTo>
                      <a:pt x="4001845" y="3722146"/>
                    </a:lnTo>
                    <a:lnTo>
                      <a:pt x="4152452" y="3743662"/>
                    </a:lnTo>
                    <a:lnTo>
                      <a:pt x="4593515" y="3625328"/>
                    </a:lnTo>
                    <a:lnTo>
                      <a:pt x="4959275" y="3474720"/>
                    </a:lnTo>
                    <a:lnTo>
                      <a:pt x="5637007" y="3044415"/>
                    </a:lnTo>
                    <a:lnTo>
                      <a:pt x="6067313" y="2796989"/>
                    </a:lnTo>
                    <a:lnTo>
                      <a:pt x="6422315" y="2474259"/>
                    </a:lnTo>
                    <a:lnTo>
                      <a:pt x="7013986" y="2054711"/>
                    </a:lnTo>
                    <a:lnTo>
                      <a:pt x="7390504" y="1667436"/>
                    </a:lnTo>
                    <a:lnTo>
                      <a:pt x="7928386" y="1118796"/>
                    </a:lnTo>
                    <a:lnTo>
                      <a:pt x="8046720" y="1032735"/>
                    </a:lnTo>
                    <a:lnTo>
                      <a:pt x="8025205" y="2431229"/>
                    </a:lnTo>
                    <a:lnTo>
                      <a:pt x="7476565" y="2947596"/>
                    </a:lnTo>
                    <a:lnTo>
                      <a:pt x="7132320" y="3281083"/>
                    </a:lnTo>
                    <a:lnTo>
                      <a:pt x="6970955" y="3453205"/>
                    </a:lnTo>
                    <a:lnTo>
                      <a:pt x="6551407" y="3786692"/>
                    </a:lnTo>
                    <a:lnTo>
                      <a:pt x="6110344" y="3991088"/>
                    </a:lnTo>
                    <a:lnTo>
                      <a:pt x="5862918" y="4109422"/>
                    </a:lnTo>
                    <a:lnTo>
                      <a:pt x="2764715" y="4098664"/>
                    </a:lnTo>
                    <a:lnTo>
                      <a:pt x="2700170" y="3937299"/>
                    </a:lnTo>
                    <a:lnTo>
                      <a:pt x="2700170" y="3625328"/>
                    </a:lnTo>
                    <a:lnTo>
                      <a:pt x="2732442" y="2926080"/>
                    </a:lnTo>
                    <a:lnTo>
                      <a:pt x="2732442" y="2398956"/>
                    </a:lnTo>
                    <a:lnTo>
                      <a:pt x="2678654" y="1882589"/>
                    </a:lnTo>
                    <a:lnTo>
                      <a:pt x="2592593" y="1645920"/>
                    </a:lnTo>
                    <a:lnTo>
                      <a:pt x="2441986" y="1484556"/>
                    </a:lnTo>
                    <a:lnTo>
                      <a:pt x="1947134" y="1645920"/>
                    </a:lnTo>
                    <a:lnTo>
                      <a:pt x="1376979" y="1914862"/>
                    </a:lnTo>
                    <a:lnTo>
                      <a:pt x="677732" y="2355925"/>
                    </a:lnTo>
                    <a:lnTo>
                      <a:pt x="301214" y="2624866"/>
                    </a:lnTo>
                    <a:lnTo>
                      <a:pt x="32273" y="2936838"/>
                    </a:lnTo>
                    <a:lnTo>
                      <a:pt x="0" y="1409252"/>
                    </a:lnTo>
                    <a:close/>
                  </a:path>
                </a:pathLst>
              </a:cu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9DA164C-9B2C-AA43-8C12-8C7829AB0C39}"/>
                  </a:ext>
                </a:extLst>
              </p:cNvPr>
              <p:cNvSpPr/>
              <p:nvPr/>
            </p:nvSpPr>
            <p:spPr>
              <a:xfrm>
                <a:off x="484094" y="1247887"/>
                <a:ext cx="8046720" cy="4410635"/>
              </a:xfrm>
              <a:custGeom>
                <a:avLst/>
                <a:gdLst>
                  <a:gd name="connsiteX0" fmla="*/ 0 w 8046720"/>
                  <a:gd name="connsiteY0" fmla="*/ 892885 h 4410635"/>
                  <a:gd name="connsiteX1" fmla="*/ 322730 w 8046720"/>
                  <a:gd name="connsiteY1" fmla="*/ 699247 h 4410635"/>
                  <a:gd name="connsiteX2" fmla="*/ 1021977 w 8046720"/>
                  <a:gd name="connsiteY2" fmla="*/ 408791 h 4410635"/>
                  <a:gd name="connsiteX3" fmla="*/ 1484555 w 8046720"/>
                  <a:gd name="connsiteY3" fmla="*/ 204395 h 4410635"/>
                  <a:gd name="connsiteX4" fmla="*/ 2130014 w 8046720"/>
                  <a:gd name="connsiteY4" fmla="*/ 21515 h 4410635"/>
                  <a:gd name="connsiteX5" fmla="*/ 4260028 w 8046720"/>
                  <a:gd name="connsiteY5" fmla="*/ 0 h 4410635"/>
                  <a:gd name="connsiteX6" fmla="*/ 4453666 w 8046720"/>
                  <a:gd name="connsiteY6" fmla="*/ 408791 h 4410635"/>
                  <a:gd name="connsiteX7" fmla="*/ 4561242 w 8046720"/>
                  <a:gd name="connsiteY7" fmla="*/ 978946 h 4410635"/>
                  <a:gd name="connsiteX8" fmla="*/ 4593515 w 8046720"/>
                  <a:gd name="connsiteY8" fmla="*/ 1764254 h 4410635"/>
                  <a:gd name="connsiteX9" fmla="*/ 4561242 w 8046720"/>
                  <a:gd name="connsiteY9" fmla="*/ 2646381 h 4410635"/>
                  <a:gd name="connsiteX10" fmla="*/ 4582758 w 8046720"/>
                  <a:gd name="connsiteY10" fmla="*/ 2979868 h 4410635"/>
                  <a:gd name="connsiteX11" fmla="*/ 4701092 w 8046720"/>
                  <a:gd name="connsiteY11" fmla="*/ 3270325 h 4410635"/>
                  <a:gd name="connsiteX12" fmla="*/ 4894730 w 8046720"/>
                  <a:gd name="connsiteY12" fmla="*/ 3205779 h 4410635"/>
                  <a:gd name="connsiteX13" fmla="*/ 5647765 w 8046720"/>
                  <a:gd name="connsiteY13" fmla="*/ 2721685 h 4410635"/>
                  <a:gd name="connsiteX14" fmla="*/ 6099586 w 8046720"/>
                  <a:gd name="connsiteY14" fmla="*/ 2312894 h 4410635"/>
                  <a:gd name="connsiteX15" fmla="*/ 6658984 w 8046720"/>
                  <a:gd name="connsiteY15" fmla="*/ 1699708 h 4410635"/>
                  <a:gd name="connsiteX16" fmla="*/ 7325958 w 8046720"/>
                  <a:gd name="connsiteY16" fmla="*/ 1086522 h 4410635"/>
                  <a:gd name="connsiteX17" fmla="*/ 8025205 w 8046720"/>
                  <a:gd name="connsiteY17" fmla="*/ 462579 h 4410635"/>
                  <a:gd name="connsiteX18" fmla="*/ 8046720 w 8046720"/>
                  <a:gd name="connsiteY18" fmla="*/ 1710466 h 4410635"/>
                  <a:gd name="connsiteX19" fmla="*/ 7347473 w 8046720"/>
                  <a:gd name="connsiteY19" fmla="*/ 2388198 h 4410635"/>
                  <a:gd name="connsiteX20" fmla="*/ 6798833 w 8046720"/>
                  <a:gd name="connsiteY20" fmla="*/ 2904565 h 4410635"/>
                  <a:gd name="connsiteX21" fmla="*/ 6422315 w 8046720"/>
                  <a:gd name="connsiteY21" fmla="*/ 3184264 h 4410635"/>
                  <a:gd name="connsiteX22" fmla="*/ 6110344 w 8046720"/>
                  <a:gd name="connsiteY22" fmla="*/ 3453205 h 4410635"/>
                  <a:gd name="connsiteX23" fmla="*/ 5411097 w 8046720"/>
                  <a:gd name="connsiteY23" fmla="*/ 3861995 h 4410635"/>
                  <a:gd name="connsiteX24" fmla="*/ 4937760 w 8046720"/>
                  <a:gd name="connsiteY24" fmla="*/ 4141694 h 4410635"/>
                  <a:gd name="connsiteX25" fmla="*/ 4378362 w 8046720"/>
                  <a:gd name="connsiteY25" fmla="*/ 4378362 h 4410635"/>
                  <a:gd name="connsiteX26" fmla="*/ 4077148 w 8046720"/>
                  <a:gd name="connsiteY26" fmla="*/ 4410635 h 4410635"/>
                  <a:gd name="connsiteX27" fmla="*/ 3948057 w 8046720"/>
                  <a:gd name="connsiteY27" fmla="*/ 4356847 h 4410635"/>
                  <a:gd name="connsiteX28" fmla="*/ 3775934 w 8046720"/>
                  <a:gd name="connsiteY28" fmla="*/ 3991087 h 4410635"/>
                  <a:gd name="connsiteX29" fmla="*/ 3689873 w 8046720"/>
                  <a:gd name="connsiteY29" fmla="*/ 3582297 h 4410635"/>
                  <a:gd name="connsiteX30" fmla="*/ 3679115 w 8046720"/>
                  <a:gd name="connsiteY30" fmla="*/ 3076687 h 4410635"/>
                  <a:gd name="connsiteX31" fmla="*/ 3743661 w 8046720"/>
                  <a:gd name="connsiteY31" fmla="*/ 2345167 h 4410635"/>
                  <a:gd name="connsiteX32" fmla="*/ 3765177 w 8046720"/>
                  <a:gd name="connsiteY32" fmla="*/ 1785769 h 4410635"/>
                  <a:gd name="connsiteX33" fmla="*/ 3657600 w 8046720"/>
                  <a:gd name="connsiteY33" fmla="*/ 1226372 h 4410635"/>
                  <a:gd name="connsiteX34" fmla="*/ 3517751 w 8046720"/>
                  <a:gd name="connsiteY34" fmla="*/ 828339 h 4410635"/>
                  <a:gd name="connsiteX35" fmla="*/ 3399417 w 8046720"/>
                  <a:gd name="connsiteY35" fmla="*/ 677732 h 4410635"/>
                  <a:gd name="connsiteX36" fmla="*/ 3065930 w 8046720"/>
                  <a:gd name="connsiteY36" fmla="*/ 688489 h 4410635"/>
                  <a:gd name="connsiteX37" fmla="*/ 2312894 w 8046720"/>
                  <a:gd name="connsiteY37" fmla="*/ 914400 h 4410635"/>
                  <a:gd name="connsiteX38" fmla="*/ 1645920 w 8046720"/>
                  <a:gd name="connsiteY38" fmla="*/ 1215614 h 4410635"/>
                  <a:gd name="connsiteX39" fmla="*/ 1097280 w 8046720"/>
                  <a:gd name="connsiteY39" fmla="*/ 1495313 h 4410635"/>
                  <a:gd name="connsiteX40" fmla="*/ 441064 w 8046720"/>
                  <a:gd name="connsiteY40" fmla="*/ 1839558 h 4410635"/>
                  <a:gd name="connsiteX41" fmla="*/ 21515 w 8046720"/>
                  <a:gd name="connsiteY41" fmla="*/ 2097741 h 4410635"/>
                  <a:gd name="connsiteX42" fmla="*/ 0 w 8046720"/>
                  <a:gd name="connsiteY42" fmla="*/ 892885 h 441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46720" h="4410635">
                    <a:moveTo>
                      <a:pt x="0" y="892885"/>
                    </a:moveTo>
                    <a:lnTo>
                      <a:pt x="322730" y="699247"/>
                    </a:lnTo>
                    <a:lnTo>
                      <a:pt x="1021977" y="408791"/>
                    </a:lnTo>
                    <a:lnTo>
                      <a:pt x="1484555" y="204395"/>
                    </a:lnTo>
                    <a:lnTo>
                      <a:pt x="2130014" y="21515"/>
                    </a:lnTo>
                    <a:lnTo>
                      <a:pt x="4260028" y="0"/>
                    </a:lnTo>
                    <a:lnTo>
                      <a:pt x="4453666" y="408791"/>
                    </a:lnTo>
                    <a:lnTo>
                      <a:pt x="4561242" y="978946"/>
                    </a:lnTo>
                    <a:lnTo>
                      <a:pt x="4593515" y="1764254"/>
                    </a:lnTo>
                    <a:lnTo>
                      <a:pt x="4561242" y="2646381"/>
                    </a:lnTo>
                    <a:lnTo>
                      <a:pt x="4582758" y="2979868"/>
                    </a:lnTo>
                    <a:lnTo>
                      <a:pt x="4701092" y="3270325"/>
                    </a:lnTo>
                    <a:lnTo>
                      <a:pt x="4894730" y="3205779"/>
                    </a:lnTo>
                    <a:lnTo>
                      <a:pt x="5647765" y="2721685"/>
                    </a:lnTo>
                    <a:lnTo>
                      <a:pt x="6099586" y="2312894"/>
                    </a:lnTo>
                    <a:lnTo>
                      <a:pt x="6658984" y="1699708"/>
                    </a:lnTo>
                    <a:lnTo>
                      <a:pt x="7325958" y="1086522"/>
                    </a:lnTo>
                    <a:lnTo>
                      <a:pt x="8025205" y="462579"/>
                    </a:lnTo>
                    <a:lnTo>
                      <a:pt x="8046720" y="1710466"/>
                    </a:lnTo>
                    <a:lnTo>
                      <a:pt x="7347473" y="2388198"/>
                    </a:lnTo>
                    <a:lnTo>
                      <a:pt x="6798833" y="2904565"/>
                    </a:lnTo>
                    <a:lnTo>
                      <a:pt x="6422315" y="3184264"/>
                    </a:lnTo>
                    <a:lnTo>
                      <a:pt x="6110344" y="3453205"/>
                    </a:lnTo>
                    <a:lnTo>
                      <a:pt x="5411097" y="3861995"/>
                    </a:lnTo>
                    <a:lnTo>
                      <a:pt x="4937760" y="4141694"/>
                    </a:lnTo>
                    <a:lnTo>
                      <a:pt x="4378362" y="4378362"/>
                    </a:lnTo>
                    <a:lnTo>
                      <a:pt x="4077148" y="4410635"/>
                    </a:lnTo>
                    <a:lnTo>
                      <a:pt x="3948057" y="4356847"/>
                    </a:lnTo>
                    <a:lnTo>
                      <a:pt x="3775934" y="3991087"/>
                    </a:lnTo>
                    <a:lnTo>
                      <a:pt x="3689873" y="3582297"/>
                    </a:lnTo>
                    <a:lnTo>
                      <a:pt x="3679115" y="3076687"/>
                    </a:lnTo>
                    <a:lnTo>
                      <a:pt x="3743661" y="2345167"/>
                    </a:lnTo>
                    <a:lnTo>
                      <a:pt x="3765177" y="1785769"/>
                    </a:lnTo>
                    <a:lnTo>
                      <a:pt x="3657600" y="1226372"/>
                    </a:lnTo>
                    <a:lnTo>
                      <a:pt x="3517751" y="828339"/>
                    </a:lnTo>
                    <a:lnTo>
                      <a:pt x="3399417" y="677732"/>
                    </a:lnTo>
                    <a:lnTo>
                      <a:pt x="3065930" y="688489"/>
                    </a:lnTo>
                    <a:lnTo>
                      <a:pt x="2312894" y="914400"/>
                    </a:lnTo>
                    <a:lnTo>
                      <a:pt x="1645920" y="1215614"/>
                    </a:lnTo>
                    <a:lnTo>
                      <a:pt x="1097280" y="1495313"/>
                    </a:lnTo>
                    <a:lnTo>
                      <a:pt x="441064" y="1839558"/>
                    </a:lnTo>
                    <a:lnTo>
                      <a:pt x="21515" y="2097741"/>
                    </a:lnTo>
                    <a:lnTo>
                      <a:pt x="0" y="8928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51ECCB1-6DD5-7A47-96BA-4C6986522FAC}"/>
                  </a:ext>
                </a:extLst>
              </p:cNvPr>
              <p:cNvSpPr/>
              <p:nvPr/>
            </p:nvSpPr>
            <p:spPr>
              <a:xfrm>
                <a:off x="484094" y="1226372"/>
                <a:ext cx="2043953" cy="903642"/>
              </a:xfrm>
              <a:custGeom>
                <a:avLst/>
                <a:gdLst>
                  <a:gd name="connsiteX0" fmla="*/ 0 w 2043953"/>
                  <a:gd name="connsiteY0" fmla="*/ 903642 h 903642"/>
                  <a:gd name="connsiteX1" fmla="*/ 0 w 2043953"/>
                  <a:gd name="connsiteY1" fmla="*/ 0 h 903642"/>
                  <a:gd name="connsiteX2" fmla="*/ 2043953 w 2043953"/>
                  <a:gd name="connsiteY2" fmla="*/ 21515 h 903642"/>
                  <a:gd name="connsiteX3" fmla="*/ 1581374 w 2043953"/>
                  <a:gd name="connsiteY3" fmla="*/ 161364 h 903642"/>
                  <a:gd name="connsiteX4" fmla="*/ 1011219 w 2043953"/>
                  <a:gd name="connsiteY4" fmla="*/ 398033 h 903642"/>
                  <a:gd name="connsiteX5" fmla="*/ 548640 w 2043953"/>
                  <a:gd name="connsiteY5" fmla="*/ 591670 h 903642"/>
                  <a:gd name="connsiteX6" fmla="*/ 268941 w 2043953"/>
                  <a:gd name="connsiteY6" fmla="*/ 742277 h 903642"/>
                  <a:gd name="connsiteX7" fmla="*/ 0 w 2043953"/>
                  <a:gd name="connsiteY7" fmla="*/ 903642 h 90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3953" h="903642">
                    <a:moveTo>
                      <a:pt x="0" y="903642"/>
                    </a:moveTo>
                    <a:lnTo>
                      <a:pt x="0" y="0"/>
                    </a:lnTo>
                    <a:lnTo>
                      <a:pt x="2043953" y="21515"/>
                    </a:lnTo>
                    <a:lnTo>
                      <a:pt x="1581374" y="161364"/>
                    </a:lnTo>
                    <a:lnTo>
                      <a:pt x="1011219" y="398033"/>
                    </a:lnTo>
                    <a:lnTo>
                      <a:pt x="548640" y="591670"/>
                    </a:lnTo>
                    <a:lnTo>
                      <a:pt x="268941" y="742277"/>
                    </a:lnTo>
                    <a:lnTo>
                      <a:pt x="0" y="903642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B8FD558D-7375-564E-A90C-30A621258164}"/>
                  </a:ext>
                </a:extLst>
              </p:cNvPr>
              <p:cNvSpPr/>
              <p:nvPr/>
            </p:nvSpPr>
            <p:spPr>
              <a:xfrm>
                <a:off x="4776395" y="1237129"/>
                <a:ext cx="3765177" cy="3248810"/>
              </a:xfrm>
              <a:custGeom>
                <a:avLst/>
                <a:gdLst>
                  <a:gd name="connsiteX0" fmla="*/ 0 w 3765177"/>
                  <a:gd name="connsiteY0" fmla="*/ 0 h 3248810"/>
                  <a:gd name="connsiteX1" fmla="*/ 279699 w 3765177"/>
                  <a:gd name="connsiteY1" fmla="*/ 1075765 h 3248810"/>
                  <a:gd name="connsiteX2" fmla="*/ 311972 w 3765177"/>
                  <a:gd name="connsiteY2" fmla="*/ 1893346 h 3248810"/>
                  <a:gd name="connsiteX3" fmla="*/ 301214 w 3765177"/>
                  <a:gd name="connsiteY3" fmla="*/ 2624866 h 3248810"/>
                  <a:gd name="connsiteX4" fmla="*/ 301214 w 3765177"/>
                  <a:gd name="connsiteY4" fmla="*/ 2947596 h 3248810"/>
                  <a:gd name="connsiteX5" fmla="*/ 387276 w 3765177"/>
                  <a:gd name="connsiteY5" fmla="*/ 3248810 h 3248810"/>
                  <a:gd name="connsiteX6" fmla="*/ 623944 w 3765177"/>
                  <a:gd name="connsiteY6" fmla="*/ 3195022 h 3248810"/>
                  <a:gd name="connsiteX7" fmla="*/ 1172584 w 3765177"/>
                  <a:gd name="connsiteY7" fmla="*/ 2818504 h 3248810"/>
                  <a:gd name="connsiteX8" fmla="*/ 1764254 w 3765177"/>
                  <a:gd name="connsiteY8" fmla="*/ 2334410 h 3248810"/>
                  <a:gd name="connsiteX9" fmla="*/ 2173045 w 3765177"/>
                  <a:gd name="connsiteY9" fmla="*/ 1904104 h 3248810"/>
                  <a:gd name="connsiteX10" fmla="*/ 2753958 w 3765177"/>
                  <a:gd name="connsiteY10" fmla="*/ 1323191 h 3248810"/>
                  <a:gd name="connsiteX11" fmla="*/ 3345629 w 3765177"/>
                  <a:gd name="connsiteY11" fmla="*/ 806824 h 3248810"/>
                  <a:gd name="connsiteX12" fmla="*/ 3743661 w 3765177"/>
                  <a:gd name="connsiteY12" fmla="*/ 451822 h 3248810"/>
                  <a:gd name="connsiteX13" fmla="*/ 3765177 w 3765177"/>
                  <a:gd name="connsiteY13" fmla="*/ 21516 h 3248810"/>
                  <a:gd name="connsiteX14" fmla="*/ 2958353 w 3765177"/>
                  <a:gd name="connsiteY14" fmla="*/ 43031 h 3248810"/>
                  <a:gd name="connsiteX15" fmla="*/ 2528047 w 3765177"/>
                  <a:gd name="connsiteY15" fmla="*/ 484095 h 3248810"/>
                  <a:gd name="connsiteX16" fmla="*/ 2097741 w 3765177"/>
                  <a:gd name="connsiteY16" fmla="*/ 968189 h 3248810"/>
                  <a:gd name="connsiteX17" fmla="*/ 1731981 w 3765177"/>
                  <a:gd name="connsiteY17" fmla="*/ 1441525 h 3248810"/>
                  <a:gd name="connsiteX18" fmla="*/ 1420010 w 3765177"/>
                  <a:gd name="connsiteY18" fmla="*/ 1807285 h 3248810"/>
                  <a:gd name="connsiteX19" fmla="*/ 1161826 w 3765177"/>
                  <a:gd name="connsiteY19" fmla="*/ 2097742 h 3248810"/>
                  <a:gd name="connsiteX20" fmla="*/ 1043492 w 3765177"/>
                  <a:gd name="connsiteY20" fmla="*/ 2194560 h 3248810"/>
                  <a:gd name="connsiteX21" fmla="*/ 989704 w 3765177"/>
                  <a:gd name="connsiteY21" fmla="*/ 2140772 h 3248810"/>
                  <a:gd name="connsiteX22" fmla="*/ 1021977 w 3765177"/>
                  <a:gd name="connsiteY22" fmla="*/ 1775012 h 3248810"/>
                  <a:gd name="connsiteX23" fmla="*/ 1043492 w 3765177"/>
                  <a:gd name="connsiteY23" fmla="*/ 1172584 h 3248810"/>
                  <a:gd name="connsiteX24" fmla="*/ 1032734 w 3765177"/>
                  <a:gd name="connsiteY24" fmla="*/ 677732 h 3248810"/>
                  <a:gd name="connsiteX25" fmla="*/ 968189 w 3765177"/>
                  <a:gd name="connsiteY25" fmla="*/ 311972 h 3248810"/>
                  <a:gd name="connsiteX26" fmla="*/ 796066 w 3765177"/>
                  <a:gd name="connsiteY26" fmla="*/ 0 h 3248810"/>
                  <a:gd name="connsiteX27" fmla="*/ 0 w 3765177"/>
                  <a:gd name="connsiteY27" fmla="*/ 0 h 324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65177" h="3248810">
                    <a:moveTo>
                      <a:pt x="0" y="0"/>
                    </a:moveTo>
                    <a:lnTo>
                      <a:pt x="279699" y="1075765"/>
                    </a:lnTo>
                    <a:lnTo>
                      <a:pt x="311972" y="1893346"/>
                    </a:lnTo>
                    <a:lnTo>
                      <a:pt x="301214" y="2624866"/>
                    </a:lnTo>
                    <a:lnTo>
                      <a:pt x="301214" y="2947596"/>
                    </a:lnTo>
                    <a:lnTo>
                      <a:pt x="387276" y="3248810"/>
                    </a:lnTo>
                    <a:lnTo>
                      <a:pt x="623944" y="3195022"/>
                    </a:lnTo>
                    <a:lnTo>
                      <a:pt x="1172584" y="2818504"/>
                    </a:lnTo>
                    <a:lnTo>
                      <a:pt x="1764254" y="2334410"/>
                    </a:lnTo>
                    <a:lnTo>
                      <a:pt x="2173045" y="1904104"/>
                    </a:lnTo>
                    <a:lnTo>
                      <a:pt x="2753958" y="1323191"/>
                    </a:lnTo>
                    <a:lnTo>
                      <a:pt x="3345629" y="806824"/>
                    </a:lnTo>
                    <a:lnTo>
                      <a:pt x="3743661" y="451822"/>
                    </a:lnTo>
                    <a:lnTo>
                      <a:pt x="3765177" y="21516"/>
                    </a:lnTo>
                    <a:lnTo>
                      <a:pt x="2958353" y="43031"/>
                    </a:lnTo>
                    <a:lnTo>
                      <a:pt x="2528047" y="484095"/>
                    </a:lnTo>
                    <a:lnTo>
                      <a:pt x="2097741" y="968189"/>
                    </a:lnTo>
                    <a:lnTo>
                      <a:pt x="1731981" y="1441525"/>
                    </a:lnTo>
                    <a:lnTo>
                      <a:pt x="1420010" y="1807285"/>
                    </a:lnTo>
                    <a:lnTo>
                      <a:pt x="1161826" y="2097742"/>
                    </a:lnTo>
                    <a:lnTo>
                      <a:pt x="1043492" y="2194560"/>
                    </a:lnTo>
                    <a:lnTo>
                      <a:pt x="989704" y="2140772"/>
                    </a:lnTo>
                    <a:lnTo>
                      <a:pt x="1021977" y="1775012"/>
                    </a:lnTo>
                    <a:lnTo>
                      <a:pt x="1043492" y="1172584"/>
                    </a:lnTo>
                    <a:lnTo>
                      <a:pt x="1032734" y="677732"/>
                    </a:lnTo>
                    <a:lnTo>
                      <a:pt x="968189" y="311972"/>
                    </a:lnTo>
                    <a:lnTo>
                      <a:pt x="796066" y="0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DB0D634-62A1-B947-85BE-262AD1692F5F}"/>
                  </a:ext>
                </a:extLst>
              </p:cNvPr>
              <p:cNvSpPr/>
              <p:nvPr/>
            </p:nvSpPr>
            <p:spPr>
              <a:xfrm>
                <a:off x="5572461" y="1237129"/>
                <a:ext cx="2130014" cy="2173045"/>
              </a:xfrm>
              <a:custGeom>
                <a:avLst/>
                <a:gdLst>
                  <a:gd name="connsiteX0" fmla="*/ 0 w 2130014"/>
                  <a:gd name="connsiteY0" fmla="*/ 0 h 2173045"/>
                  <a:gd name="connsiteX1" fmla="*/ 182880 w 2130014"/>
                  <a:gd name="connsiteY1" fmla="*/ 333487 h 2173045"/>
                  <a:gd name="connsiteX2" fmla="*/ 268941 w 2130014"/>
                  <a:gd name="connsiteY2" fmla="*/ 946673 h 2173045"/>
                  <a:gd name="connsiteX3" fmla="*/ 247426 w 2130014"/>
                  <a:gd name="connsiteY3" fmla="*/ 1645920 h 2173045"/>
                  <a:gd name="connsiteX4" fmla="*/ 215153 w 2130014"/>
                  <a:gd name="connsiteY4" fmla="*/ 2119257 h 2173045"/>
                  <a:gd name="connsiteX5" fmla="*/ 236668 w 2130014"/>
                  <a:gd name="connsiteY5" fmla="*/ 2173045 h 2173045"/>
                  <a:gd name="connsiteX6" fmla="*/ 484094 w 2130014"/>
                  <a:gd name="connsiteY6" fmla="*/ 1947135 h 2173045"/>
                  <a:gd name="connsiteX7" fmla="*/ 1054250 w 2130014"/>
                  <a:gd name="connsiteY7" fmla="*/ 1258645 h 2173045"/>
                  <a:gd name="connsiteX8" fmla="*/ 1527586 w 2130014"/>
                  <a:gd name="connsiteY8" fmla="*/ 677732 h 2173045"/>
                  <a:gd name="connsiteX9" fmla="*/ 1850315 w 2130014"/>
                  <a:gd name="connsiteY9" fmla="*/ 333487 h 2173045"/>
                  <a:gd name="connsiteX10" fmla="*/ 2130014 w 2130014"/>
                  <a:gd name="connsiteY10" fmla="*/ 32273 h 2173045"/>
                  <a:gd name="connsiteX11" fmla="*/ 0 w 2130014"/>
                  <a:gd name="connsiteY11" fmla="*/ 0 h 217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30014" h="2173045">
                    <a:moveTo>
                      <a:pt x="0" y="0"/>
                    </a:moveTo>
                    <a:lnTo>
                      <a:pt x="182880" y="333487"/>
                    </a:lnTo>
                    <a:lnTo>
                      <a:pt x="268941" y="946673"/>
                    </a:lnTo>
                    <a:lnTo>
                      <a:pt x="247426" y="1645920"/>
                    </a:lnTo>
                    <a:lnTo>
                      <a:pt x="215153" y="2119257"/>
                    </a:lnTo>
                    <a:lnTo>
                      <a:pt x="236668" y="2173045"/>
                    </a:lnTo>
                    <a:lnTo>
                      <a:pt x="484094" y="1947135"/>
                    </a:lnTo>
                    <a:lnTo>
                      <a:pt x="1054250" y="1258645"/>
                    </a:lnTo>
                    <a:lnTo>
                      <a:pt x="1527586" y="677732"/>
                    </a:lnTo>
                    <a:lnTo>
                      <a:pt x="1850315" y="333487"/>
                    </a:lnTo>
                    <a:lnTo>
                      <a:pt x="2130014" y="32273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gGri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BCBDF51F-A232-3A43-A508-B33CEB8E8FFC}"/>
                  </a:ext>
                </a:extLst>
              </p:cNvPr>
              <p:cNvSpPr/>
              <p:nvPr/>
            </p:nvSpPr>
            <p:spPr>
              <a:xfrm>
                <a:off x="505609" y="3453205"/>
                <a:ext cx="2753958" cy="2592593"/>
              </a:xfrm>
              <a:custGeom>
                <a:avLst/>
                <a:gdLst>
                  <a:gd name="connsiteX0" fmla="*/ 0 w 2753958"/>
                  <a:gd name="connsiteY0" fmla="*/ 1420009 h 2592593"/>
                  <a:gd name="connsiteX1" fmla="*/ 301215 w 2753958"/>
                  <a:gd name="connsiteY1" fmla="*/ 1140310 h 2592593"/>
                  <a:gd name="connsiteX2" fmla="*/ 882127 w 2753958"/>
                  <a:gd name="connsiteY2" fmla="*/ 720762 h 2592593"/>
                  <a:gd name="connsiteX3" fmla="*/ 1527586 w 2753958"/>
                  <a:gd name="connsiteY3" fmla="*/ 322729 h 2592593"/>
                  <a:gd name="connsiteX4" fmla="*/ 2162287 w 2753958"/>
                  <a:gd name="connsiteY4" fmla="*/ 64546 h 2592593"/>
                  <a:gd name="connsiteX5" fmla="*/ 2420471 w 2753958"/>
                  <a:gd name="connsiteY5" fmla="*/ 0 h 2592593"/>
                  <a:gd name="connsiteX6" fmla="*/ 2581836 w 2753958"/>
                  <a:gd name="connsiteY6" fmla="*/ 193637 h 2592593"/>
                  <a:gd name="connsiteX7" fmla="*/ 2667897 w 2753958"/>
                  <a:gd name="connsiteY7" fmla="*/ 516367 h 2592593"/>
                  <a:gd name="connsiteX8" fmla="*/ 2710927 w 2753958"/>
                  <a:gd name="connsiteY8" fmla="*/ 871369 h 2592593"/>
                  <a:gd name="connsiteX9" fmla="*/ 2700170 w 2753958"/>
                  <a:gd name="connsiteY9" fmla="*/ 1613647 h 2592593"/>
                  <a:gd name="connsiteX10" fmla="*/ 2667897 w 2753958"/>
                  <a:gd name="connsiteY10" fmla="*/ 2086983 h 2592593"/>
                  <a:gd name="connsiteX11" fmla="*/ 2646382 w 2753958"/>
                  <a:gd name="connsiteY11" fmla="*/ 2398955 h 2592593"/>
                  <a:gd name="connsiteX12" fmla="*/ 2753958 w 2753958"/>
                  <a:gd name="connsiteY12" fmla="*/ 2592593 h 2592593"/>
                  <a:gd name="connsiteX13" fmla="*/ 1484556 w 2753958"/>
                  <a:gd name="connsiteY13" fmla="*/ 2560320 h 2592593"/>
                  <a:gd name="connsiteX14" fmla="*/ 1538344 w 2753958"/>
                  <a:gd name="connsiteY14" fmla="*/ 2205317 h 2592593"/>
                  <a:gd name="connsiteX15" fmla="*/ 1624405 w 2753958"/>
                  <a:gd name="connsiteY15" fmla="*/ 1796527 h 2592593"/>
                  <a:gd name="connsiteX16" fmla="*/ 1570617 w 2753958"/>
                  <a:gd name="connsiteY16" fmla="*/ 1581374 h 2592593"/>
                  <a:gd name="connsiteX17" fmla="*/ 1463040 w 2753958"/>
                  <a:gd name="connsiteY17" fmla="*/ 1570616 h 2592593"/>
                  <a:gd name="connsiteX18" fmla="*/ 1172584 w 2753958"/>
                  <a:gd name="connsiteY18" fmla="*/ 1731981 h 2592593"/>
                  <a:gd name="connsiteX19" fmla="*/ 699247 w 2753958"/>
                  <a:gd name="connsiteY19" fmla="*/ 2043953 h 2592593"/>
                  <a:gd name="connsiteX20" fmla="*/ 473337 w 2753958"/>
                  <a:gd name="connsiteY20" fmla="*/ 2226833 h 2592593"/>
                  <a:gd name="connsiteX21" fmla="*/ 182880 w 2753958"/>
                  <a:gd name="connsiteY21" fmla="*/ 2592593 h 2592593"/>
                  <a:gd name="connsiteX22" fmla="*/ 10758 w 2753958"/>
                  <a:gd name="connsiteY22" fmla="*/ 2592593 h 2592593"/>
                  <a:gd name="connsiteX23" fmla="*/ 0 w 2753958"/>
                  <a:gd name="connsiteY23" fmla="*/ 1420009 h 259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53958" h="2592593">
                    <a:moveTo>
                      <a:pt x="0" y="1420009"/>
                    </a:moveTo>
                    <a:lnTo>
                      <a:pt x="301215" y="1140310"/>
                    </a:lnTo>
                    <a:lnTo>
                      <a:pt x="882127" y="720762"/>
                    </a:lnTo>
                    <a:lnTo>
                      <a:pt x="1527586" y="322729"/>
                    </a:lnTo>
                    <a:lnTo>
                      <a:pt x="2162287" y="64546"/>
                    </a:lnTo>
                    <a:lnTo>
                      <a:pt x="2420471" y="0"/>
                    </a:lnTo>
                    <a:lnTo>
                      <a:pt x="2581836" y="193637"/>
                    </a:lnTo>
                    <a:lnTo>
                      <a:pt x="2667897" y="516367"/>
                    </a:lnTo>
                    <a:lnTo>
                      <a:pt x="2710927" y="871369"/>
                    </a:lnTo>
                    <a:lnTo>
                      <a:pt x="2700170" y="1613647"/>
                    </a:lnTo>
                    <a:lnTo>
                      <a:pt x="2667897" y="2086983"/>
                    </a:lnTo>
                    <a:lnTo>
                      <a:pt x="2646382" y="2398955"/>
                    </a:lnTo>
                    <a:lnTo>
                      <a:pt x="2753958" y="2592593"/>
                    </a:lnTo>
                    <a:lnTo>
                      <a:pt x="1484556" y="2560320"/>
                    </a:lnTo>
                    <a:lnTo>
                      <a:pt x="1538344" y="2205317"/>
                    </a:lnTo>
                    <a:lnTo>
                      <a:pt x="1624405" y="1796527"/>
                    </a:lnTo>
                    <a:lnTo>
                      <a:pt x="1570617" y="1581374"/>
                    </a:lnTo>
                    <a:lnTo>
                      <a:pt x="1463040" y="1570616"/>
                    </a:lnTo>
                    <a:lnTo>
                      <a:pt x="1172584" y="1731981"/>
                    </a:lnTo>
                    <a:lnTo>
                      <a:pt x="699247" y="2043953"/>
                    </a:lnTo>
                    <a:lnTo>
                      <a:pt x="473337" y="2226833"/>
                    </a:lnTo>
                    <a:lnTo>
                      <a:pt x="182880" y="2592593"/>
                    </a:lnTo>
                    <a:lnTo>
                      <a:pt x="10758" y="2592593"/>
                    </a:lnTo>
                    <a:lnTo>
                      <a:pt x="0" y="1420009"/>
                    </a:lnTo>
                    <a:close/>
                  </a:path>
                </a:pathLst>
              </a:custGeom>
              <a:pattFill prst="ltVert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E933F0B-BB5E-B148-AE44-D67C005C613E}"/>
                  </a:ext>
                </a:extLst>
              </p:cNvPr>
              <p:cNvSpPr/>
              <p:nvPr/>
            </p:nvSpPr>
            <p:spPr>
              <a:xfrm>
                <a:off x="710005" y="5045336"/>
                <a:ext cx="1376979" cy="1000462"/>
              </a:xfrm>
              <a:custGeom>
                <a:avLst/>
                <a:gdLst>
                  <a:gd name="connsiteX0" fmla="*/ 0 w 1376979"/>
                  <a:gd name="connsiteY0" fmla="*/ 1000462 h 1000462"/>
                  <a:gd name="connsiteX1" fmla="*/ 225910 w 1376979"/>
                  <a:gd name="connsiteY1" fmla="*/ 699248 h 1000462"/>
                  <a:gd name="connsiteX2" fmla="*/ 602428 w 1376979"/>
                  <a:gd name="connsiteY2" fmla="*/ 387276 h 1000462"/>
                  <a:gd name="connsiteX3" fmla="*/ 1032734 w 1376979"/>
                  <a:gd name="connsiteY3" fmla="*/ 107577 h 1000462"/>
                  <a:gd name="connsiteX4" fmla="*/ 1280160 w 1376979"/>
                  <a:gd name="connsiteY4" fmla="*/ 0 h 1000462"/>
                  <a:gd name="connsiteX5" fmla="*/ 1376979 w 1376979"/>
                  <a:gd name="connsiteY5" fmla="*/ 64546 h 1000462"/>
                  <a:gd name="connsiteX6" fmla="*/ 1376979 w 1376979"/>
                  <a:gd name="connsiteY6" fmla="*/ 333488 h 1000462"/>
                  <a:gd name="connsiteX7" fmla="*/ 1323190 w 1376979"/>
                  <a:gd name="connsiteY7" fmla="*/ 710005 h 1000462"/>
                  <a:gd name="connsiteX8" fmla="*/ 1247887 w 1376979"/>
                  <a:gd name="connsiteY8" fmla="*/ 1000462 h 1000462"/>
                  <a:gd name="connsiteX9" fmla="*/ 0 w 1376979"/>
                  <a:gd name="connsiteY9" fmla="*/ 1000462 h 100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979" h="1000462">
                    <a:moveTo>
                      <a:pt x="0" y="1000462"/>
                    </a:moveTo>
                    <a:lnTo>
                      <a:pt x="225910" y="699248"/>
                    </a:lnTo>
                    <a:lnTo>
                      <a:pt x="602428" y="387276"/>
                    </a:lnTo>
                    <a:lnTo>
                      <a:pt x="1032734" y="107577"/>
                    </a:lnTo>
                    <a:lnTo>
                      <a:pt x="1280160" y="0"/>
                    </a:lnTo>
                    <a:lnTo>
                      <a:pt x="1376979" y="64546"/>
                    </a:lnTo>
                    <a:lnTo>
                      <a:pt x="1376979" y="333488"/>
                    </a:lnTo>
                    <a:lnTo>
                      <a:pt x="1323190" y="710005"/>
                    </a:lnTo>
                    <a:lnTo>
                      <a:pt x="1247887" y="1000462"/>
                    </a:lnTo>
                    <a:lnTo>
                      <a:pt x="0" y="1000462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C240F50-66DA-E94A-942A-648781A1A7E2}"/>
                  </a:ext>
                </a:extLst>
              </p:cNvPr>
              <p:cNvSpPr/>
              <p:nvPr/>
            </p:nvSpPr>
            <p:spPr>
              <a:xfrm>
                <a:off x="8240358" y="5787614"/>
                <a:ext cx="290456" cy="268941"/>
              </a:xfrm>
              <a:custGeom>
                <a:avLst/>
                <a:gdLst>
                  <a:gd name="connsiteX0" fmla="*/ 0 w 290456"/>
                  <a:gd name="connsiteY0" fmla="*/ 258184 h 268941"/>
                  <a:gd name="connsiteX1" fmla="*/ 290456 w 290456"/>
                  <a:gd name="connsiteY1" fmla="*/ 0 h 268941"/>
                  <a:gd name="connsiteX2" fmla="*/ 290456 w 290456"/>
                  <a:gd name="connsiteY2" fmla="*/ 268941 h 268941"/>
                  <a:gd name="connsiteX3" fmla="*/ 0 w 290456"/>
                  <a:gd name="connsiteY3" fmla="*/ 258184 h 26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456" h="268941">
                    <a:moveTo>
                      <a:pt x="0" y="258184"/>
                    </a:moveTo>
                    <a:lnTo>
                      <a:pt x="290456" y="0"/>
                    </a:lnTo>
                    <a:lnTo>
                      <a:pt x="290456" y="268941"/>
                    </a:lnTo>
                    <a:lnTo>
                      <a:pt x="0" y="258184"/>
                    </a:lnTo>
                    <a:close/>
                  </a:path>
                </a:pathLst>
              </a:custGeom>
              <a:pattFill prst="solidDmnd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BF9DCD3-B1E0-004C-823F-59706D36986F}"/>
                </a:ext>
              </a:extLst>
            </p:cNvPr>
            <p:cNvSpPr/>
            <p:nvPr/>
          </p:nvSpPr>
          <p:spPr>
            <a:xfrm>
              <a:off x="4797911" y="1301675"/>
              <a:ext cx="129095" cy="699247"/>
            </a:xfrm>
            <a:custGeom>
              <a:avLst/>
              <a:gdLst>
                <a:gd name="connsiteX0" fmla="*/ 0 w 129095"/>
                <a:gd name="connsiteY0" fmla="*/ 0 h 699247"/>
                <a:gd name="connsiteX1" fmla="*/ 21515 w 129095"/>
                <a:gd name="connsiteY1" fmla="*/ 193638 h 699247"/>
                <a:gd name="connsiteX2" fmla="*/ 43031 w 129095"/>
                <a:gd name="connsiteY2" fmla="*/ 225911 h 699247"/>
                <a:gd name="connsiteX3" fmla="*/ 64546 w 129095"/>
                <a:gd name="connsiteY3" fmla="*/ 290457 h 699247"/>
                <a:gd name="connsiteX4" fmla="*/ 86061 w 129095"/>
                <a:gd name="connsiteY4" fmla="*/ 408791 h 699247"/>
                <a:gd name="connsiteX5" fmla="*/ 96819 w 129095"/>
                <a:gd name="connsiteY5" fmla="*/ 441064 h 699247"/>
                <a:gd name="connsiteX6" fmla="*/ 118334 w 129095"/>
                <a:gd name="connsiteY6" fmla="*/ 527125 h 699247"/>
                <a:gd name="connsiteX7" fmla="*/ 129092 w 129095"/>
                <a:gd name="connsiteY7" fmla="*/ 699247 h 6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095" h="699247">
                  <a:moveTo>
                    <a:pt x="0" y="0"/>
                  </a:moveTo>
                  <a:cubicBezTo>
                    <a:pt x="1343" y="20140"/>
                    <a:pt x="-4149" y="142310"/>
                    <a:pt x="21515" y="193638"/>
                  </a:cubicBezTo>
                  <a:cubicBezTo>
                    <a:pt x="27297" y="205202"/>
                    <a:pt x="35859" y="215153"/>
                    <a:pt x="43031" y="225911"/>
                  </a:cubicBezTo>
                  <a:cubicBezTo>
                    <a:pt x="50203" y="247426"/>
                    <a:pt x="60818" y="268086"/>
                    <a:pt x="64546" y="290457"/>
                  </a:cubicBezTo>
                  <a:cubicBezTo>
                    <a:pt x="69343" y="319241"/>
                    <a:pt x="78541" y="378711"/>
                    <a:pt x="86061" y="408791"/>
                  </a:cubicBezTo>
                  <a:cubicBezTo>
                    <a:pt x="88811" y="419792"/>
                    <a:pt x="93835" y="430124"/>
                    <a:pt x="96819" y="441064"/>
                  </a:cubicBezTo>
                  <a:cubicBezTo>
                    <a:pt x="104599" y="469592"/>
                    <a:pt x="118334" y="527125"/>
                    <a:pt x="118334" y="527125"/>
                  </a:cubicBezTo>
                  <a:cubicBezTo>
                    <a:pt x="129603" y="684885"/>
                    <a:pt x="129092" y="627402"/>
                    <a:pt x="129092" y="699247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881E8-D6EC-7844-B9BE-5816F2F26E28}"/>
                </a:ext>
              </a:extLst>
            </p:cNvPr>
            <p:cNvSpPr/>
            <p:nvPr/>
          </p:nvSpPr>
          <p:spPr>
            <a:xfrm>
              <a:off x="4216754" y="2936838"/>
              <a:ext cx="54033" cy="441063"/>
            </a:xfrm>
            <a:custGeom>
              <a:avLst/>
              <a:gdLst>
                <a:gd name="connsiteX0" fmla="*/ 54033 w 54033"/>
                <a:gd name="connsiteY0" fmla="*/ 0 h 441063"/>
                <a:gd name="connsiteX1" fmla="*/ 11002 w 54033"/>
                <a:gd name="connsiteY1" fmla="*/ 75303 h 441063"/>
                <a:gd name="connsiteX2" fmla="*/ 244 w 54033"/>
                <a:gd name="connsiteY2" fmla="*/ 441063 h 44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3" h="441063">
                  <a:moveTo>
                    <a:pt x="54033" y="0"/>
                  </a:moveTo>
                  <a:cubicBezTo>
                    <a:pt x="39689" y="25101"/>
                    <a:pt x="16462" y="46913"/>
                    <a:pt x="11002" y="75303"/>
                  </a:cubicBezTo>
                  <a:cubicBezTo>
                    <a:pt x="-2583" y="145945"/>
                    <a:pt x="244" y="359269"/>
                    <a:pt x="244" y="441063"/>
                  </a:cubicBezTo>
                </a:path>
              </a:pathLst>
            </a:cu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975152-5F13-5B4E-A2A7-C8005503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12867" r="15943" b="33545"/>
          <a:stretch/>
        </p:blipFill>
        <p:spPr>
          <a:xfrm>
            <a:off x="134912" y="1040118"/>
            <a:ext cx="9013032" cy="509486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C1382-1B60-024D-A46E-F8D174C8A695}"/>
              </a:ext>
            </a:extLst>
          </p:cNvPr>
          <p:cNvSpPr/>
          <p:nvPr/>
        </p:nvSpPr>
        <p:spPr>
          <a:xfrm>
            <a:off x="786580" y="892011"/>
            <a:ext cx="740533" cy="31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82264-DFED-8749-9910-4710C730FC78}"/>
              </a:ext>
            </a:extLst>
          </p:cNvPr>
          <p:cNvSpPr/>
          <p:nvPr/>
        </p:nvSpPr>
        <p:spPr>
          <a:xfrm>
            <a:off x="8552306" y="5147607"/>
            <a:ext cx="350519" cy="513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BA99D2-23F1-8D41-9142-AA5A64B64889}"/>
              </a:ext>
            </a:extLst>
          </p:cNvPr>
          <p:cNvCxnSpPr/>
          <p:nvPr/>
        </p:nvCxnSpPr>
        <p:spPr>
          <a:xfrm flipV="1">
            <a:off x="8749795" y="1162781"/>
            <a:ext cx="0" cy="829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627FDD-0C0D-D249-A116-796BD6A83211}"/>
              </a:ext>
            </a:extLst>
          </p:cNvPr>
          <p:cNvSpPr/>
          <p:nvPr/>
        </p:nvSpPr>
        <p:spPr>
          <a:xfrm>
            <a:off x="3763925" y="1977655"/>
            <a:ext cx="148856" cy="170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DD8337-3CCF-814F-9891-983AD70FE61A}"/>
              </a:ext>
            </a:extLst>
          </p:cNvPr>
          <p:cNvCxnSpPr>
            <a:cxnSpLocks/>
          </p:cNvCxnSpPr>
          <p:nvPr/>
        </p:nvCxnSpPr>
        <p:spPr>
          <a:xfrm>
            <a:off x="882849" y="1047523"/>
            <a:ext cx="7782686" cy="435381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0244A6D4-DFFF-7A40-A864-80FEBFA2327B}"/>
              </a:ext>
            </a:extLst>
          </p:cNvPr>
          <p:cNvSpPr/>
          <p:nvPr/>
        </p:nvSpPr>
        <p:spPr>
          <a:xfrm>
            <a:off x="4216754" y="2936838"/>
            <a:ext cx="54033" cy="441063"/>
          </a:xfrm>
          <a:custGeom>
            <a:avLst/>
            <a:gdLst>
              <a:gd name="connsiteX0" fmla="*/ 54033 w 54033"/>
              <a:gd name="connsiteY0" fmla="*/ 0 h 441063"/>
              <a:gd name="connsiteX1" fmla="*/ 11002 w 54033"/>
              <a:gd name="connsiteY1" fmla="*/ 75303 h 441063"/>
              <a:gd name="connsiteX2" fmla="*/ 244 w 54033"/>
              <a:gd name="connsiteY2" fmla="*/ 441063 h 44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3" h="441063">
                <a:moveTo>
                  <a:pt x="54033" y="0"/>
                </a:moveTo>
                <a:cubicBezTo>
                  <a:pt x="39689" y="25101"/>
                  <a:pt x="16462" y="46913"/>
                  <a:pt x="11002" y="75303"/>
                </a:cubicBezTo>
                <a:cubicBezTo>
                  <a:pt x="-2583" y="145945"/>
                  <a:pt x="244" y="359269"/>
                  <a:pt x="244" y="441063"/>
                </a:cubicBez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1907</TotalTime>
  <Words>16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44</cp:revision>
  <cp:lastPrinted>2020-01-28T18:57:01Z</cp:lastPrinted>
  <dcterms:created xsi:type="dcterms:W3CDTF">2019-12-06T02:24:42Z</dcterms:created>
  <dcterms:modified xsi:type="dcterms:W3CDTF">2021-06-16T17:24:58Z</dcterms:modified>
</cp:coreProperties>
</file>