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3187881" y="352635"/>
            <a:ext cx="30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Radioactive Decay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Number of Half Lifes (x) vs. 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Atoms of Parent Isotope (y)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0B6C0A2-AD68-0046-8AEC-1A35BEC72967}"/>
              </a:ext>
            </a:extLst>
          </p:cNvPr>
          <p:cNvSpPr/>
          <p:nvPr/>
        </p:nvSpPr>
        <p:spPr>
          <a:xfrm>
            <a:off x="1828801" y="1684839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9AA041F-C658-B940-8700-6DD58092D06D}"/>
              </a:ext>
            </a:extLst>
          </p:cNvPr>
          <p:cNvSpPr/>
          <p:nvPr/>
        </p:nvSpPr>
        <p:spPr>
          <a:xfrm>
            <a:off x="1743742" y="1621044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45A857D-0A8E-FB48-B131-11E958BB6D94}"/>
              </a:ext>
            </a:extLst>
          </p:cNvPr>
          <p:cNvCxnSpPr/>
          <p:nvPr/>
        </p:nvCxnSpPr>
        <p:spPr>
          <a:xfrm>
            <a:off x="1577162" y="38893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BFD390-0111-A640-8B67-5D7AFF47891A}"/>
              </a:ext>
            </a:extLst>
          </p:cNvPr>
          <p:cNvCxnSpPr/>
          <p:nvPr/>
        </p:nvCxnSpPr>
        <p:spPr>
          <a:xfrm>
            <a:off x="1573614" y="170610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3750720-CAAD-F745-A624-92B8E4FDAA4A}"/>
              </a:ext>
            </a:extLst>
          </p:cNvPr>
          <p:cNvSpPr txBox="1"/>
          <p:nvPr/>
        </p:nvSpPr>
        <p:spPr>
          <a:xfrm>
            <a:off x="1091610" y="37168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511F34-6069-6C4A-A2F7-18C7B30013D5}"/>
              </a:ext>
            </a:extLst>
          </p:cNvPr>
          <p:cNvSpPr txBox="1"/>
          <p:nvPr/>
        </p:nvSpPr>
        <p:spPr>
          <a:xfrm>
            <a:off x="1091610" y="482853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5CD68A-FCF9-6840-8F96-99EBEA626652}"/>
              </a:ext>
            </a:extLst>
          </p:cNvPr>
          <p:cNvSpPr txBox="1"/>
          <p:nvPr/>
        </p:nvSpPr>
        <p:spPr>
          <a:xfrm>
            <a:off x="1201484" y="53956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E7062F-C9AA-FA4A-9123-A95C436FDF9C}"/>
              </a:ext>
            </a:extLst>
          </p:cNvPr>
          <p:cNvCxnSpPr/>
          <p:nvPr/>
        </p:nvCxnSpPr>
        <p:spPr>
          <a:xfrm>
            <a:off x="1850066" y="3885779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AF729C8-283B-A342-A65D-29C2F9B9616A}"/>
              </a:ext>
            </a:extLst>
          </p:cNvPr>
          <p:cNvCxnSpPr>
            <a:cxnSpLocks/>
          </p:cNvCxnSpPr>
          <p:nvPr/>
        </p:nvCxnSpPr>
        <p:spPr>
          <a:xfrm>
            <a:off x="1885508" y="4995109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E89ECA-4856-8144-9DF0-9FD8B9B9B528}"/>
              </a:ext>
            </a:extLst>
          </p:cNvPr>
          <p:cNvCxnSpPr>
            <a:cxnSpLocks/>
          </p:cNvCxnSpPr>
          <p:nvPr/>
        </p:nvCxnSpPr>
        <p:spPr>
          <a:xfrm>
            <a:off x="1885507" y="5558635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52A10-E9FE-B84D-AA29-CC6DF55ADAE8}"/>
              </a:ext>
            </a:extLst>
          </p:cNvPr>
          <p:cNvSpPr txBox="1"/>
          <p:nvPr/>
        </p:nvSpPr>
        <p:spPr>
          <a:xfrm>
            <a:off x="1290092" y="59307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332320-D602-8E4E-A602-C0F57C5E0489}"/>
              </a:ext>
            </a:extLst>
          </p:cNvPr>
          <p:cNvCxnSpPr>
            <a:cxnSpLocks/>
          </p:cNvCxnSpPr>
          <p:nvPr/>
        </p:nvCxnSpPr>
        <p:spPr>
          <a:xfrm flipV="1">
            <a:off x="3001924" y="3853882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E358C1-0FCE-764B-8AE8-81B712BBDC93}"/>
              </a:ext>
            </a:extLst>
          </p:cNvPr>
          <p:cNvCxnSpPr>
            <a:cxnSpLocks/>
          </p:cNvCxnSpPr>
          <p:nvPr/>
        </p:nvCxnSpPr>
        <p:spPr>
          <a:xfrm flipV="1">
            <a:off x="4121887" y="5005743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ABF6980-F9E3-CE45-9977-7BF94A75BEA1}"/>
              </a:ext>
            </a:extLst>
          </p:cNvPr>
          <p:cNvSpPr txBox="1"/>
          <p:nvPr/>
        </p:nvSpPr>
        <p:spPr>
          <a:xfrm>
            <a:off x="2849531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8DA9D1-D9E5-4642-8AEC-917F5AB39A7E}"/>
              </a:ext>
            </a:extLst>
          </p:cNvPr>
          <p:cNvSpPr txBox="1"/>
          <p:nvPr/>
        </p:nvSpPr>
        <p:spPr>
          <a:xfrm>
            <a:off x="3990759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CD149C-4659-DC4C-8835-10A2B8F4453B}"/>
              </a:ext>
            </a:extLst>
          </p:cNvPr>
          <p:cNvSpPr txBox="1"/>
          <p:nvPr/>
        </p:nvSpPr>
        <p:spPr>
          <a:xfrm>
            <a:off x="5153253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EE8093-1559-A048-9492-C820A7FEAA52}"/>
              </a:ext>
            </a:extLst>
          </p:cNvPr>
          <p:cNvCxnSpPr>
            <a:cxnSpLocks/>
          </p:cNvCxnSpPr>
          <p:nvPr/>
        </p:nvCxnSpPr>
        <p:spPr>
          <a:xfrm flipV="1">
            <a:off x="5273747" y="5555091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318558E-702C-0E4F-9FF9-4F07A3067930}"/>
              </a:ext>
            </a:extLst>
          </p:cNvPr>
          <p:cNvSpPr/>
          <p:nvPr/>
        </p:nvSpPr>
        <p:spPr>
          <a:xfrm>
            <a:off x="2916870" y="38255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64E5AF-F6B3-DC49-A163-6ED4B5BABD8F}"/>
              </a:ext>
            </a:extLst>
          </p:cNvPr>
          <p:cNvSpPr/>
          <p:nvPr/>
        </p:nvSpPr>
        <p:spPr>
          <a:xfrm>
            <a:off x="4036834" y="492422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32458CC-55A2-3041-AC40-6FFA5E1A639E}"/>
              </a:ext>
            </a:extLst>
          </p:cNvPr>
          <p:cNvSpPr/>
          <p:nvPr/>
        </p:nvSpPr>
        <p:spPr>
          <a:xfrm>
            <a:off x="5174521" y="5477120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C2E20E-4CA9-8947-9DD5-ED1D2D080F02}"/>
              </a:ext>
            </a:extLst>
          </p:cNvPr>
          <p:cNvSpPr txBox="1"/>
          <p:nvPr/>
        </p:nvSpPr>
        <p:spPr>
          <a:xfrm>
            <a:off x="1687041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B5DA2D-2091-AE4B-BFE4-88F014897825}"/>
              </a:ext>
            </a:extLst>
          </p:cNvPr>
          <p:cNvSpPr txBox="1"/>
          <p:nvPr/>
        </p:nvSpPr>
        <p:spPr>
          <a:xfrm>
            <a:off x="1226292" y="56649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C50C82-6A07-AD49-9304-2B6ECAA56324}"/>
              </a:ext>
            </a:extLst>
          </p:cNvPr>
          <p:cNvCxnSpPr>
            <a:cxnSpLocks/>
          </p:cNvCxnSpPr>
          <p:nvPr/>
        </p:nvCxnSpPr>
        <p:spPr>
          <a:xfrm>
            <a:off x="1846521" y="5827994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F9C1B5-EFFF-384F-9C86-1269F21AB61F}"/>
              </a:ext>
            </a:extLst>
          </p:cNvPr>
          <p:cNvCxnSpPr>
            <a:cxnSpLocks/>
          </p:cNvCxnSpPr>
          <p:nvPr/>
        </p:nvCxnSpPr>
        <p:spPr>
          <a:xfrm flipV="1">
            <a:off x="6414974" y="5905967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C46AFCC-6904-B642-9856-940A2262CB8C}"/>
              </a:ext>
            </a:extLst>
          </p:cNvPr>
          <p:cNvSpPr/>
          <p:nvPr/>
        </p:nvSpPr>
        <p:spPr>
          <a:xfrm>
            <a:off x="6326385" y="576774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F905E5A-9186-0E48-840A-E275BF372BB5}"/>
              </a:ext>
            </a:extLst>
          </p:cNvPr>
          <p:cNvSpPr txBox="1"/>
          <p:nvPr/>
        </p:nvSpPr>
        <p:spPr>
          <a:xfrm>
            <a:off x="6273215" y="63147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F8AB769-90A0-E74D-9EF2-6CC6FE24307B}"/>
              </a:ext>
            </a:extLst>
          </p:cNvPr>
          <p:cNvCxnSpPr/>
          <p:nvPr/>
        </p:nvCxnSpPr>
        <p:spPr>
          <a:xfrm>
            <a:off x="1594885" y="608671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8815FE-F272-AD4E-ABEE-631D360B5945}"/>
              </a:ext>
            </a:extLst>
          </p:cNvPr>
          <p:cNvCxnSpPr/>
          <p:nvPr/>
        </p:nvCxnSpPr>
        <p:spPr>
          <a:xfrm>
            <a:off x="1591338" y="555154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423E8EA-2D14-2C4F-B24C-44EA2E05ACE0}"/>
              </a:ext>
            </a:extLst>
          </p:cNvPr>
          <p:cNvCxnSpPr>
            <a:cxnSpLocks/>
          </p:cNvCxnSpPr>
          <p:nvPr/>
        </p:nvCxnSpPr>
        <p:spPr>
          <a:xfrm rot="16200000">
            <a:off x="2877881" y="621076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8BC9D-0B7A-1A43-9DBE-F8FE8AA5F463}"/>
              </a:ext>
            </a:extLst>
          </p:cNvPr>
          <p:cNvCxnSpPr/>
          <p:nvPr/>
        </p:nvCxnSpPr>
        <p:spPr>
          <a:xfrm>
            <a:off x="1584249" y="583154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8797D3F-8817-014A-9805-E9A77221A030}"/>
              </a:ext>
            </a:extLst>
          </p:cNvPr>
          <p:cNvCxnSpPr>
            <a:cxnSpLocks/>
          </p:cNvCxnSpPr>
          <p:nvPr/>
        </p:nvCxnSpPr>
        <p:spPr>
          <a:xfrm rot="16200000">
            <a:off x="3997841" y="622493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9D359C-8873-FD43-B255-1F759F8302BE}"/>
              </a:ext>
            </a:extLst>
          </p:cNvPr>
          <p:cNvCxnSpPr>
            <a:cxnSpLocks/>
          </p:cNvCxnSpPr>
          <p:nvPr/>
        </p:nvCxnSpPr>
        <p:spPr>
          <a:xfrm rot="16200000">
            <a:off x="5146160" y="621431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BDE9988-77F0-A547-B470-ABA90D852075}"/>
              </a:ext>
            </a:extLst>
          </p:cNvPr>
          <p:cNvCxnSpPr>
            <a:cxnSpLocks/>
          </p:cNvCxnSpPr>
          <p:nvPr/>
        </p:nvCxnSpPr>
        <p:spPr>
          <a:xfrm rot="16200000">
            <a:off x="6287388" y="620722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44636D3-039A-C149-8842-E51BC3E3E1E3}"/>
              </a:ext>
            </a:extLst>
          </p:cNvPr>
          <p:cNvSpPr/>
          <p:nvPr/>
        </p:nvSpPr>
        <p:spPr>
          <a:xfrm>
            <a:off x="1818167" y="1472191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12F37B7-6EC0-0541-A5B9-D4716077D946}"/>
              </a:ext>
            </a:extLst>
          </p:cNvPr>
          <p:cNvCxnSpPr>
            <a:cxnSpLocks/>
          </p:cNvCxnSpPr>
          <p:nvPr/>
        </p:nvCxnSpPr>
        <p:spPr>
          <a:xfrm rot="16200000">
            <a:off x="1697663" y="622139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F7FC504-97B4-B047-A1FE-F35F3F126DB5}"/>
              </a:ext>
            </a:extLst>
          </p:cNvPr>
          <p:cNvCxnSpPr/>
          <p:nvPr/>
        </p:nvCxnSpPr>
        <p:spPr>
          <a:xfrm>
            <a:off x="1587794" y="4995113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C701E29-F56C-4E4D-9F22-D1B70E27884E}"/>
              </a:ext>
            </a:extLst>
          </p:cNvPr>
          <p:cNvSpPr txBox="1"/>
          <p:nvPr/>
        </p:nvSpPr>
        <p:spPr>
          <a:xfrm>
            <a:off x="1073889" y="156197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1988291" y="1765236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1903232" y="1701441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1754375" y="616711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1747284" y="507551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1736652" y="396971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1733104" y="178649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128AB4-1C1E-7D4E-9FA4-1A549AEB8B41}"/>
              </a:ext>
            </a:extLst>
          </p:cNvPr>
          <p:cNvSpPr txBox="1"/>
          <p:nvPr/>
        </p:nvSpPr>
        <p:spPr>
          <a:xfrm>
            <a:off x="639967" y="156191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⠼⠙⠚⠚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E6F57-B1E1-5542-ACB7-A46694DF1AF8}"/>
              </a:ext>
            </a:extLst>
          </p:cNvPr>
          <p:cNvSpPr txBox="1"/>
          <p:nvPr/>
        </p:nvSpPr>
        <p:spPr>
          <a:xfrm>
            <a:off x="646046" y="3760153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⠼⠃⠚⠚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CD3A90-EA75-6E49-ACBA-295A2B605BF7}"/>
              </a:ext>
            </a:extLst>
          </p:cNvPr>
          <p:cNvSpPr txBox="1"/>
          <p:nvPr/>
        </p:nvSpPr>
        <p:spPr>
          <a:xfrm>
            <a:off x="692863" y="484021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⠼⠁⠚⠚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1750828" y="5631946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FF2339-8EE2-3E45-BC1E-872A3F434BAF}"/>
              </a:ext>
            </a:extLst>
          </p:cNvPr>
          <p:cNvSpPr txBox="1"/>
          <p:nvPr/>
        </p:nvSpPr>
        <p:spPr>
          <a:xfrm>
            <a:off x="878481" y="538339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⠼⠑⠚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2009556" y="3966176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2044998" y="5075506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2044997" y="5639032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6C2FFA-0AD3-F449-8AD4-2FEB6F91649D}"/>
              </a:ext>
            </a:extLst>
          </p:cNvPr>
          <p:cNvSpPr txBox="1"/>
          <p:nvPr/>
        </p:nvSpPr>
        <p:spPr>
          <a:xfrm>
            <a:off x="1098524" y="594159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⠼⠚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1857153" y="6301790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3161414" y="3934279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281377" y="5086140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680879-FF19-5A40-8C2F-92134CDF321A}"/>
              </a:ext>
            </a:extLst>
          </p:cNvPr>
          <p:cNvSpPr txBox="1"/>
          <p:nvPr/>
        </p:nvSpPr>
        <p:spPr>
          <a:xfrm>
            <a:off x="2931330" y="640057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⠼⠁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433237" y="5635488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3076360" y="3905926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4196324" y="5004626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334011" y="5557517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3037371" y="629116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6665E0-A69D-F641-868D-A75171D07AFF}"/>
              </a:ext>
            </a:extLst>
          </p:cNvPr>
          <p:cNvSpPr txBox="1"/>
          <p:nvPr/>
        </p:nvSpPr>
        <p:spPr>
          <a:xfrm>
            <a:off x="876023" y="569126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⠼⠃⠑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1743739" y="591194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2006011" y="5908391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574464" y="5986364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4157331" y="6305335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305650" y="629470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446878" y="628761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485875" y="5848145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1916CC-ECFE-6D44-BACC-9F7D70B362A0}"/>
              </a:ext>
            </a:extLst>
          </p:cNvPr>
          <p:cNvSpPr/>
          <p:nvPr/>
        </p:nvSpPr>
        <p:spPr>
          <a:xfrm>
            <a:off x="2438722" y="188458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⠠⠗⠁⠙⠊⠕⠁⠉⠞⠊⠧⠑⠀⠠⠙⠑⠉⠁⠽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7559D7-E5B0-F64A-975B-E8CAB60B0E39}"/>
              </a:ext>
            </a:extLst>
          </p:cNvPr>
          <p:cNvSpPr txBox="1"/>
          <p:nvPr/>
        </p:nvSpPr>
        <p:spPr>
          <a:xfrm>
            <a:off x="1745339" y="64076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4E271-7981-D34D-A1B9-9E845562F36F}"/>
              </a:ext>
            </a:extLst>
          </p:cNvPr>
          <p:cNvSpPr/>
          <p:nvPr/>
        </p:nvSpPr>
        <p:spPr>
          <a:xfrm>
            <a:off x="4041676" y="6416982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27367-3F3B-9F4B-8867-3F9980F54EE4}"/>
              </a:ext>
            </a:extLst>
          </p:cNvPr>
          <p:cNvSpPr/>
          <p:nvPr/>
        </p:nvSpPr>
        <p:spPr>
          <a:xfrm>
            <a:off x="5200841" y="6407669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FC02E-3378-A648-8419-4329FD892E77}"/>
              </a:ext>
            </a:extLst>
          </p:cNvPr>
          <p:cNvSpPr/>
          <p:nvPr/>
        </p:nvSpPr>
        <p:spPr>
          <a:xfrm>
            <a:off x="6331227" y="6424065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⠼⠙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1977657" y="1552588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63C77-AA69-8C48-BA42-5FB3BB5803F4}"/>
              </a:ext>
            </a:extLst>
          </p:cNvPr>
          <p:cNvSpPr/>
          <p:nvPr/>
        </p:nvSpPr>
        <p:spPr>
          <a:xfrm>
            <a:off x="1366463" y="609215"/>
            <a:ext cx="650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⠠⠝⠥⠍⠃⠻⠀⠷⠀⠠⠓⠁⠇⠋⠀⠠⠇⠊⠋⠑⠎⠀⠐⠣;⠭⠐⠜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DAA34-A315-8041-A8E8-09E095F53EF0}"/>
              </a:ext>
            </a:extLst>
          </p:cNvPr>
          <p:cNvSpPr/>
          <p:nvPr/>
        </p:nvSpPr>
        <p:spPr>
          <a:xfrm>
            <a:off x="721151" y="978631"/>
            <a:ext cx="7782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⠧⠎⠲⠀⠠⠁⠞⠕⠍⠎⠀⠷⠀⠠⠏⠜⠢⠞⠀⠠⠊⠎⠕⠞⠕⠏⠑⠀⠐⠣;⠽⠐⠜</a:t>
            </a:r>
          </a:p>
        </p:txBody>
      </p: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7AE6D0-AD0E-8547-927C-7D383C1B47E0}"/>
              </a:ext>
            </a:extLst>
          </p:cNvPr>
          <p:cNvSpPr/>
          <p:nvPr/>
        </p:nvSpPr>
        <p:spPr>
          <a:xfrm>
            <a:off x="2912603" y="728627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13AAA71-A261-A543-9141-21A6669E6A5A}"/>
              </a:ext>
            </a:extLst>
          </p:cNvPr>
          <p:cNvSpPr/>
          <p:nvPr/>
        </p:nvSpPr>
        <p:spPr>
          <a:xfrm>
            <a:off x="1732392" y="1398478"/>
            <a:ext cx="6134986" cy="4327451"/>
          </a:xfrm>
          <a:custGeom>
            <a:avLst/>
            <a:gdLst>
              <a:gd name="connsiteX0" fmla="*/ 0 w 6134986"/>
              <a:gd name="connsiteY0" fmla="*/ 0 h 4327451"/>
              <a:gd name="connsiteX1" fmla="*/ 350874 w 6134986"/>
              <a:gd name="connsiteY1" fmla="*/ 861237 h 4327451"/>
              <a:gd name="connsiteX2" fmla="*/ 893134 w 6134986"/>
              <a:gd name="connsiteY2" fmla="*/ 1828800 h 4327451"/>
              <a:gd name="connsiteX3" fmla="*/ 1701209 w 6134986"/>
              <a:gd name="connsiteY3" fmla="*/ 2828261 h 4327451"/>
              <a:gd name="connsiteX4" fmla="*/ 2700669 w 6134986"/>
              <a:gd name="connsiteY4" fmla="*/ 3540642 h 4327451"/>
              <a:gd name="connsiteX5" fmla="*/ 3955311 w 6134986"/>
              <a:gd name="connsiteY5" fmla="*/ 4008475 h 4327451"/>
              <a:gd name="connsiteX6" fmla="*/ 5188688 w 6134986"/>
              <a:gd name="connsiteY6" fmla="*/ 4253023 h 4327451"/>
              <a:gd name="connsiteX7" fmla="*/ 6134986 w 6134986"/>
              <a:gd name="connsiteY7" fmla="*/ 4327451 h 43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4986" h="4327451">
                <a:moveTo>
                  <a:pt x="0" y="0"/>
                </a:moveTo>
                <a:cubicBezTo>
                  <a:pt x="101009" y="278218"/>
                  <a:pt x="202018" y="556437"/>
                  <a:pt x="350874" y="861237"/>
                </a:cubicBezTo>
                <a:cubicBezTo>
                  <a:pt x="499730" y="1166037"/>
                  <a:pt x="668078" y="1500963"/>
                  <a:pt x="893134" y="1828800"/>
                </a:cubicBezTo>
                <a:cubicBezTo>
                  <a:pt x="1118190" y="2156637"/>
                  <a:pt x="1399953" y="2542954"/>
                  <a:pt x="1701209" y="2828261"/>
                </a:cubicBezTo>
                <a:cubicBezTo>
                  <a:pt x="2002465" y="3113568"/>
                  <a:pt x="2324985" y="3343940"/>
                  <a:pt x="2700669" y="3540642"/>
                </a:cubicBezTo>
                <a:cubicBezTo>
                  <a:pt x="3076353" y="3737344"/>
                  <a:pt x="3540641" y="3889745"/>
                  <a:pt x="3955311" y="4008475"/>
                </a:cubicBezTo>
                <a:cubicBezTo>
                  <a:pt x="4369981" y="4127205"/>
                  <a:pt x="4825409" y="4199860"/>
                  <a:pt x="5188688" y="4253023"/>
                </a:cubicBezTo>
                <a:cubicBezTo>
                  <a:pt x="5551967" y="4306186"/>
                  <a:pt x="5843476" y="4316818"/>
                  <a:pt x="6134986" y="4327451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EBEDE2-811B-DE49-8679-51D11EDD5571}"/>
              </a:ext>
            </a:extLst>
          </p:cNvPr>
          <p:cNvSpPr/>
          <p:nvPr/>
        </p:nvSpPr>
        <p:spPr>
          <a:xfrm>
            <a:off x="1647333" y="1334683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CCB047-4253-BF48-889C-07D7C0F22066}"/>
              </a:ext>
            </a:extLst>
          </p:cNvPr>
          <p:cNvCxnSpPr/>
          <p:nvPr/>
        </p:nvCxnSpPr>
        <p:spPr>
          <a:xfrm>
            <a:off x="1498476" y="58003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42CCF-C0FF-C04C-BB8E-49CEA238C9D5}"/>
              </a:ext>
            </a:extLst>
          </p:cNvPr>
          <p:cNvCxnSpPr/>
          <p:nvPr/>
        </p:nvCxnSpPr>
        <p:spPr>
          <a:xfrm>
            <a:off x="1491385" y="470875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F924E2-C66F-B14C-B694-EA77EAE909D9}"/>
              </a:ext>
            </a:extLst>
          </p:cNvPr>
          <p:cNvCxnSpPr/>
          <p:nvPr/>
        </p:nvCxnSpPr>
        <p:spPr>
          <a:xfrm>
            <a:off x="1480753" y="360295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986F5F-42CE-F44B-A909-284A32A186E3}"/>
              </a:ext>
            </a:extLst>
          </p:cNvPr>
          <p:cNvCxnSpPr/>
          <p:nvPr/>
        </p:nvCxnSpPr>
        <p:spPr>
          <a:xfrm>
            <a:off x="1477205" y="141973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3CA8C-4BFB-6F47-9AD9-9B899E88494D}"/>
              </a:ext>
            </a:extLst>
          </p:cNvPr>
          <p:cNvCxnSpPr/>
          <p:nvPr/>
        </p:nvCxnSpPr>
        <p:spPr>
          <a:xfrm>
            <a:off x="1494929" y="5265188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20F5FD-AA69-B54D-BAE9-C7536FA452EC}"/>
              </a:ext>
            </a:extLst>
          </p:cNvPr>
          <p:cNvCxnSpPr/>
          <p:nvPr/>
        </p:nvCxnSpPr>
        <p:spPr>
          <a:xfrm>
            <a:off x="1753657" y="3599418"/>
            <a:ext cx="1158949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90E668-46F7-2247-BC39-B63321EBF738}"/>
              </a:ext>
            </a:extLst>
          </p:cNvPr>
          <p:cNvCxnSpPr>
            <a:cxnSpLocks/>
          </p:cNvCxnSpPr>
          <p:nvPr/>
        </p:nvCxnSpPr>
        <p:spPr>
          <a:xfrm>
            <a:off x="1789099" y="4708748"/>
            <a:ext cx="225055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1F10D3-1966-8641-B0E3-F5A5586E26C6}"/>
              </a:ext>
            </a:extLst>
          </p:cNvPr>
          <p:cNvCxnSpPr>
            <a:cxnSpLocks/>
          </p:cNvCxnSpPr>
          <p:nvPr/>
        </p:nvCxnSpPr>
        <p:spPr>
          <a:xfrm>
            <a:off x="1789098" y="5272274"/>
            <a:ext cx="339887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B433DE-752A-6C4F-92FB-AEE46BDC29D5}"/>
              </a:ext>
            </a:extLst>
          </p:cNvPr>
          <p:cNvCxnSpPr>
            <a:cxnSpLocks/>
          </p:cNvCxnSpPr>
          <p:nvPr/>
        </p:nvCxnSpPr>
        <p:spPr>
          <a:xfrm rot="16200000">
            <a:off x="1601254" y="5935032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70BF40-4D8D-374A-8739-8EB2880ED352}"/>
              </a:ext>
            </a:extLst>
          </p:cNvPr>
          <p:cNvCxnSpPr>
            <a:cxnSpLocks/>
          </p:cNvCxnSpPr>
          <p:nvPr/>
        </p:nvCxnSpPr>
        <p:spPr>
          <a:xfrm flipV="1">
            <a:off x="2905515" y="3567521"/>
            <a:ext cx="0" cy="221157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762D3-EBD3-9943-9196-C1441B590099}"/>
              </a:ext>
            </a:extLst>
          </p:cNvPr>
          <p:cNvCxnSpPr>
            <a:cxnSpLocks/>
          </p:cNvCxnSpPr>
          <p:nvPr/>
        </p:nvCxnSpPr>
        <p:spPr>
          <a:xfrm flipV="1">
            <a:off x="4025478" y="4719382"/>
            <a:ext cx="0" cy="109160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59CB9-CF56-074F-ABAC-5CB843B8AE96}"/>
              </a:ext>
            </a:extLst>
          </p:cNvPr>
          <p:cNvCxnSpPr>
            <a:cxnSpLocks/>
          </p:cNvCxnSpPr>
          <p:nvPr/>
        </p:nvCxnSpPr>
        <p:spPr>
          <a:xfrm flipV="1">
            <a:off x="5177338" y="5268730"/>
            <a:ext cx="0" cy="567069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0BFF694-06E1-314F-A3A8-F4C35C7FE5FA}"/>
              </a:ext>
            </a:extLst>
          </p:cNvPr>
          <p:cNvSpPr/>
          <p:nvPr/>
        </p:nvSpPr>
        <p:spPr>
          <a:xfrm>
            <a:off x="2820461" y="353916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FBACAC-848A-314A-A59A-CEF3A1730D1F}"/>
              </a:ext>
            </a:extLst>
          </p:cNvPr>
          <p:cNvSpPr/>
          <p:nvPr/>
        </p:nvSpPr>
        <p:spPr>
          <a:xfrm>
            <a:off x="3940425" y="4637868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40404F-4F53-4241-9C8C-2B01DC1F01EC}"/>
              </a:ext>
            </a:extLst>
          </p:cNvPr>
          <p:cNvSpPr/>
          <p:nvPr/>
        </p:nvSpPr>
        <p:spPr>
          <a:xfrm>
            <a:off x="5078112" y="5190759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3A112C-BAF4-9140-81CB-42160081CFC8}"/>
              </a:ext>
            </a:extLst>
          </p:cNvPr>
          <p:cNvCxnSpPr>
            <a:cxnSpLocks/>
          </p:cNvCxnSpPr>
          <p:nvPr/>
        </p:nvCxnSpPr>
        <p:spPr>
          <a:xfrm rot="16200000">
            <a:off x="2781472" y="592440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333AEC-FE2E-164B-B776-85D6A03AF7F6}"/>
              </a:ext>
            </a:extLst>
          </p:cNvPr>
          <p:cNvCxnSpPr/>
          <p:nvPr/>
        </p:nvCxnSpPr>
        <p:spPr>
          <a:xfrm>
            <a:off x="1487840" y="5545184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F88383-2ED2-9240-AD99-E759B3F53B9A}"/>
              </a:ext>
            </a:extLst>
          </p:cNvPr>
          <p:cNvCxnSpPr>
            <a:cxnSpLocks/>
          </p:cNvCxnSpPr>
          <p:nvPr/>
        </p:nvCxnSpPr>
        <p:spPr>
          <a:xfrm>
            <a:off x="1750112" y="5541633"/>
            <a:ext cx="4299098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EBF44C-0011-8545-A0FD-3B1CAEBEF03C}"/>
              </a:ext>
            </a:extLst>
          </p:cNvPr>
          <p:cNvCxnSpPr>
            <a:cxnSpLocks/>
          </p:cNvCxnSpPr>
          <p:nvPr/>
        </p:nvCxnSpPr>
        <p:spPr>
          <a:xfrm flipV="1">
            <a:off x="6318565" y="5619606"/>
            <a:ext cx="0" cy="11695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EDC3042-72C1-454B-97C0-8F2566863284}"/>
              </a:ext>
            </a:extLst>
          </p:cNvPr>
          <p:cNvCxnSpPr>
            <a:cxnSpLocks/>
          </p:cNvCxnSpPr>
          <p:nvPr/>
        </p:nvCxnSpPr>
        <p:spPr>
          <a:xfrm rot="16200000">
            <a:off x="3901432" y="5938577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9B6706-8FC7-8E45-8893-F42E4479F27D}"/>
              </a:ext>
            </a:extLst>
          </p:cNvPr>
          <p:cNvCxnSpPr>
            <a:cxnSpLocks/>
          </p:cNvCxnSpPr>
          <p:nvPr/>
        </p:nvCxnSpPr>
        <p:spPr>
          <a:xfrm rot="16200000">
            <a:off x="5049751" y="5927949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698BBA-5E1B-1846-A399-DFC315DBF956}"/>
              </a:ext>
            </a:extLst>
          </p:cNvPr>
          <p:cNvCxnSpPr>
            <a:cxnSpLocks/>
          </p:cNvCxnSpPr>
          <p:nvPr/>
        </p:nvCxnSpPr>
        <p:spPr>
          <a:xfrm rot="16200000">
            <a:off x="6190979" y="5920861"/>
            <a:ext cx="2445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36D0D1F-BE55-4642-BB05-80E23ED96C0E}"/>
              </a:ext>
            </a:extLst>
          </p:cNvPr>
          <p:cNvSpPr/>
          <p:nvPr/>
        </p:nvSpPr>
        <p:spPr>
          <a:xfrm>
            <a:off x="6229976" y="5481387"/>
            <a:ext cx="170121" cy="170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FE882-D706-B54E-B54D-9292868BD0F8}"/>
              </a:ext>
            </a:extLst>
          </p:cNvPr>
          <p:cNvSpPr/>
          <p:nvPr/>
        </p:nvSpPr>
        <p:spPr>
          <a:xfrm>
            <a:off x="1721758" y="1185830"/>
            <a:ext cx="6145618" cy="46145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3453</TotalTime>
  <Words>50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53</cp:revision>
  <cp:lastPrinted>2021-04-06T18:02:17Z</cp:lastPrinted>
  <dcterms:created xsi:type="dcterms:W3CDTF">2019-12-06T02:24:42Z</dcterms:created>
  <dcterms:modified xsi:type="dcterms:W3CDTF">2021-07-13T18:52:41Z</dcterms:modified>
</cp:coreProperties>
</file>