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OYYWCvRxD7IPQE7hPY1td6G4V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1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sp>
        <p:nvSpPr>
          <p:cNvPr id="81" name="Google Shape;81;p1"/>
          <p:cNvSpPr txBox="1"/>
          <p:nvPr/>
        </p:nvSpPr>
        <p:spPr>
          <a:xfrm>
            <a:off x="1586344" y="1506483"/>
            <a:ext cx="16466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unfoliated protolith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5377259" y="1424482"/>
            <a:ext cx="22333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foliated metamorphic rock</a:t>
            </a:r>
            <a:endParaRPr/>
          </a:p>
        </p:txBody>
      </p:sp>
      <p:sp>
        <p:nvSpPr>
          <p:cNvPr id="83" name="Google Shape;83;p1"/>
          <p:cNvSpPr txBox="1"/>
          <p:nvPr/>
        </p:nvSpPr>
        <p:spPr>
          <a:xfrm>
            <a:off x="3428084" y="210868"/>
            <a:ext cx="24545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Metamorphic Foliation</a:t>
            </a:r>
            <a:endParaRPr/>
          </a:p>
        </p:txBody>
      </p:sp>
      <p:pic>
        <p:nvPicPr>
          <p:cNvPr id="84" name="Google Shape;84;p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950" y="1941771"/>
            <a:ext cx="8431619" cy="408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1369" t="22326" r="4119" b="34439"/>
          <a:stretch/>
        </p:blipFill>
        <p:spPr>
          <a:xfrm>
            <a:off x="4183693" y="2855935"/>
            <a:ext cx="4534422" cy="1766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2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pic>
        <p:nvPicPr>
          <p:cNvPr id="92" name="Google Shape;92;p2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950" y="1941771"/>
            <a:ext cx="8431619" cy="408515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219404" y="1391418"/>
            <a:ext cx="41953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⠥⠝⠋⠕⠇⠊⠁⠞⠫ ⠏⠗⠕⠞⠕⠇⠊⠹</a:t>
            </a:r>
            <a:endParaRPr>
              <a:latin typeface="Swell Braille" pitchFamily="49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4979476" y="1209225"/>
            <a:ext cx="4195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⠋⠕⠇⠊⠁⠞⠫</a:t>
            </a:r>
            <a:endParaRPr>
              <a:latin typeface="Swell Braille" pitchFamily="49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⠍⠑⠞⠁⠍⠕⠗⠏⠓⠊⠉⠀⠗⠕⠉⠅</a:t>
            </a:r>
            <a:endParaRPr>
              <a:latin typeface="Swell Braille" pitchFamily="49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279768" y="264031"/>
            <a:ext cx="50337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⠠⠍⠑⠞⠁⠍⠕⠗⠏⠓⠊⠉⠀⠠⠋⠕⠇⠊⠁⠰⠝</a:t>
            </a:r>
            <a:endParaRPr>
              <a:latin typeface="Swell Braille" pitchFamily="49"/>
            </a:endParaRPr>
          </a:p>
        </p:txBody>
      </p:sp>
      <p:pic>
        <p:nvPicPr>
          <p:cNvPr id="96" name="Google Shape;96;p2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1369" t="22326" r="4119" b="34439"/>
          <a:stretch/>
        </p:blipFill>
        <p:spPr>
          <a:xfrm>
            <a:off x="4183693" y="2855935"/>
            <a:ext cx="4534422" cy="1766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3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3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pic>
        <p:nvPicPr>
          <p:cNvPr id="103" name="Google Shape;103;p3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950" y="1941771"/>
            <a:ext cx="8431619" cy="408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1369" t="22326" r="4119" b="34439"/>
          <a:stretch/>
        </p:blipFill>
        <p:spPr>
          <a:xfrm>
            <a:off x="4183693" y="2855935"/>
            <a:ext cx="4534422" cy="1766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On-screen Show (4:3)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</cp:revision>
  <dcterms:created xsi:type="dcterms:W3CDTF">2020-06-25T21:30:15Z</dcterms:created>
  <dcterms:modified xsi:type="dcterms:W3CDTF">2021-07-12T12:45:15Z</dcterms:modified>
</cp:coreProperties>
</file>