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iCbiNEuBvuJRVxfRUClLVjUGnH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2" d="100"/>
          <a:sy n="112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06263"/>
            <a:ext cx="9144000" cy="4045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1" name="Google Shape;81;p1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✄ </a:t>
            </a:r>
            <a:endParaRPr/>
          </a:p>
        </p:txBody>
      </p:sp>
      <p:sp>
        <p:nvSpPr>
          <p:cNvPr id="82" name="Google Shape;82;p1"/>
          <p:cNvSpPr txBox="1"/>
          <p:nvPr/>
        </p:nvSpPr>
        <p:spPr>
          <a:xfrm>
            <a:off x="3193372" y="227082"/>
            <a:ext cx="26597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Cities in Kentucky</a:t>
            </a:r>
            <a:endParaRPr/>
          </a:p>
        </p:txBody>
      </p:sp>
      <p:sp>
        <p:nvSpPr>
          <p:cNvPr id="83" name="Google Shape;83;p1"/>
          <p:cNvSpPr/>
          <p:nvPr/>
        </p:nvSpPr>
        <p:spPr>
          <a:xfrm>
            <a:off x="8446770" y="377190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6587490" y="435864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8134350" y="2419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057900" y="299466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5650230" y="28613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4762500" y="27851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234690" y="347472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501140" y="435864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773680" y="4705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954780" y="45377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7021830" y="502158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906668" y="1381966"/>
            <a:ext cx="9220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Louisville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5204460" y="2506980"/>
            <a:ext cx="8996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Frankfort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6784724" y="5708975"/>
            <a:ext cx="115929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Middlesboro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8053542" y="1608883"/>
            <a:ext cx="8322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Ashland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3600450" y="4126230"/>
            <a:ext cx="13596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Bowling Green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602335" y="2976053"/>
            <a:ext cx="8915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Paducah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2295570" y="5471514"/>
            <a:ext cx="11416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Hopkinsville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2514599" y="2107638"/>
            <a:ext cx="10999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Owensboro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6632235" y="4049853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London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6080760" y="1657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6017496" y="1051295"/>
            <a:ext cx="990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Covington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7669530" y="3417570"/>
            <a:ext cx="8435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Pikeville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6248400" y="2922270"/>
            <a:ext cx="9605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Lexington</a:t>
            </a:r>
            <a:endParaRPr/>
          </a:p>
        </p:txBody>
      </p:sp>
      <p:cxnSp>
        <p:nvCxnSpPr>
          <p:cNvPr id="107" name="Google Shape;107;p1"/>
          <p:cNvCxnSpPr/>
          <p:nvPr/>
        </p:nvCxnSpPr>
        <p:spPr>
          <a:xfrm>
            <a:off x="3115340" y="2424223"/>
            <a:ext cx="159488" cy="103135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1"/>
          <p:cNvCxnSpPr/>
          <p:nvPr/>
        </p:nvCxnSpPr>
        <p:spPr>
          <a:xfrm>
            <a:off x="4479851" y="1736651"/>
            <a:ext cx="318977" cy="1052623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"/>
          <p:cNvCxnSpPr/>
          <p:nvPr/>
        </p:nvCxnSpPr>
        <p:spPr>
          <a:xfrm>
            <a:off x="1190847" y="3296093"/>
            <a:ext cx="365051" cy="1088064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"/>
          <p:cNvCxnSpPr/>
          <p:nvPr/>
        </p:nvCxnSpPr>
        <p:spPr>
          <a:xfrm>
            <a:off x="7077740" y="5068186"/>
            <a:ext cx="99237" cy="65213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"/>
          <p:cNvCxnSpPr/>
          <p:nvPr/>
        </p:nvCxnSpPr>
        <p:spPr>
          <a:xfrm flipH="1">
            <a:off x="2721934" y="4784650"/>
            <a:ext cx="106326" cy="691116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"/>
          <p:cNvCxnSpPr/>
          <p:nvPr/>
        </p:nvCxnSpPr>
        <p:spPr>
          <a:xfrm flipH="1">
            <a:off x="8201246" y="1924493"/>
            <a:ext cx="134680" cy="57770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" name="Google Shape;113;p1"/>
          <p:cNvCxnSpPr/>
          <p:nvPr/>
        </p:nvCxnSpPr>
        <p:spPr>
          <a:xfrm flipH="1">
            <a:off x="6152707" y="1371600"/>
            <a:ext cx="88605" cy="368594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06263"/>
            <a:ext cx="9144000" cy="4045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2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✄ 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1890352" y="192792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⠠⠍⠁⠚⠕⠗⠀⠠⠉⠊⠞⠊⠑⠎⠀⠔⠀⠠⠅⠢⠞⠥⠉⠅⠽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8446770" y="377190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6587490" y="435864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8134350" y="2419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6057900" y="299466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5650230" y="28613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4762500" y="27851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234690" y="347472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01140" y="435864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2773680" y="4705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3954780" y="45377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7021830" y="502158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2860424" y="1252249"/>
            <a:ext cx="24128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⠠⠇⠳⠊⠎⠧⠊⠇⠇⠑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4953000" y="2426970"/>
            <a:ext cx="20441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⠠⠋⠗⠁⠝⠅⠿⠞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5796674" y="5695950"/>
            <a:ext cx="309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⠠⠍⠊⠙⠙⠇⠑⠎⠃⠕⠗⠕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7797156" y="1479432"/>
            <a:ext cx="13468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⠠⠁⠩⠇⠯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3111884" y="4037980"/>
            <a:ext cx="26356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⠠⠃⠪⠇⠬⠀⠠⠛⠗⠑</a:t>
            </a: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</a:rPr>
              <a:t>5</a:t>
            </a:r>
            <a:endParaRPr sz="2400" dirty="0">
              <a:solidFill>
                <a:schemeClr val="dk1"/>
              </a:solidFill>
              <a:latin typeface="Swell Braille" panose="01010609060101010103" pitchFamily="49" charset="0"/>
              <a:sym typeface="Arial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0" y="2845539"/>
            <a:ext cx="20441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⠠⠏⠁⠙⠥⠉⠁⠓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1367525" y="5470725"/>
            <a:ext cx="309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⠠⠓⠕⠏⠅⠔⠎⠧⠊⠇⠇⠑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1740284" y="1914658"/>
            <a:ext cx="20441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⠠⠪⠢⠎⠃⠕⠗⠕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6541327" y="3953363"/>
            <a:ext cx="18117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⠠⠇⠕⠝⠙⠕⠝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6080760" y="1657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5849768" y="941779"/>
            <a:ext cx="20441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⠠⠉⠕⠧⠬⠞⠕⠝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6006526" y="3440425"/>
            <a:ext cx="263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⠠⠏⠊⠅⠑⠧⠊⠇⠇⠑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6054090" y="2830830"/>
            <a:ext cx="20441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⠠⠇⠑⠭⠬⠞⠕⠝</a:t>
            </a:r>
            <a:endParaRPr dirty="0">
              <a:latin typeface="Swell Braille" panose="01010609060101010103" pitchFamily="49" charset="0"/>
            </a:endParaRPr>
          </a:p>
        </p:txBody>
      </p:sp>
      <p:cxnSp>
        <p:nvCxnSpPr>
          <p:cNvPr id="146" name="Google Shape;146;p2"/>
          <p:cNvCxnSpPr/>
          <p:nvPr/>
        </p:nvCxnSpPr>
        <p:spPr>
          <a:xfrm>
            <a:off x="3115340" y="2424223"/>
            <a:ext cx="159488" cy="103135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p2"/>
          <p:cNvCxnSpPr/>
          <p:nvPr/>
        </p:nvCxnSpPr>
        <p:spPr>
          <a:xfrm>
            <a:off x="4479851" y="1736651"/>
            <a:ext cx="318977" cy="1052623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8" name="Google Shape;148;p2"/>
          <p:cNvCxnSpPr/>
          <p:nvPr/>
        </p:nvCxnSpPr>
        <p:spPr>
          <a:xfrm>
            <a:off x="1190847" y="3296093"/>
            <a:ext cx="365051" cy="1088064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2"/>
          <p:cNvCxnSpPr/>
          <p:nvPr/>
        </p:nvCxnSpPr>
        <p:spPr>
          <a:xfrm>
            <a:off x="7077740" y="5068186"/>
            <a:ext cx="99237" cy="65213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2"/>
          <p:cNvCxnSpPr/>
          <p:nvPr/>
        </p:nvCxnSpPr>
        <p:spPr>
          <a:xfrm flipH="1">
            <a:off x="2721934" y="4784650"/>
            <a:ext cx="106326" cy="691116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2"/>
          <p:cNvCxnSpPr/>
          <p:nvPr/>
        </p:nvCxnSpPr>
        <p:spPr>
          <a:xfrm flipH="1">
            <a:off x="8201246" y="1924493"/>
            <a:ext cx="134680" cy="57770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2" name="Google Shape;152;p2"/>
          <p:cNvCxnSpPr/>
          <p:nvPr/>
        </p:nvCxnSpPr>
        <p:spPr>
          <a:xfrm flipH="1">
            <a:off x="6152707" y="1371600"/>
            <a:ext cx="88605" cy="368594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06263"/>
            <a:ext cx="9144000" cy="4045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3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3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✄ </a:t>
            </a: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8446770" y="377190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6587490" y="435864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8134350" y="2419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6057900" y="299466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5650230" y="28613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4762500" y="27851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3234690" y="347472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1501140" y="435864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2773680" y="4705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3954780" y="45377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7021830" y="502158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6080760" y="1657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Macintosh PowerPoint</Application>
  <PresentationFormat>On-screen Show (4:3)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</cp:revision>
  <dcterms:created xsi:type="dcterms:W3CDTF">2020-06-25T21:30:15Z</dcterms:created>
  <dcterms:modified xsi:type="dcterms:W3CDTF">2021-07-13T17:23:54Z</dcterms:modified>
</cp:coreProperties>
</file>