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zVy0obNGn0+q4iYXT4cScBE5d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ky.edu/KGS/geoky/index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from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193372" y="227082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of Faults in Kentucky</a:t>
            </a:r>
            <a:endParaRPr/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11580" y="1600200"/>
            <a:ext cx="22733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cities are unlabeled,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shown as small dots.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753192" y="238512"/>
            <a:ext cx="58673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⠠⠍⠁⠏⠀⠷⠀⠠⠋⠁⠥⠇⠞⠎⠀⠔⠀⠠⠅⠢⠞⠥⠉⠅⠽</a:t>
            </a:r>
            <a:endParaRPr dirty="0">
              <a:latin typeface="Swell Braille" panose="01010609060101010103" pitchFamily="49" charset="0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43840" y="1075105"/>
            <a:ext cx="58178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⠠⠍⠁⠚⠕⠗⠀⠉⠊⠞⠊⠑⠎⠀⠜⠑⠀⠥⠝⠇⠁b⠇⠫⠂</a:t>
            </a:r>
            <a:endParaRPr sz="2400"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</a:rPr>
              <a:t>b </a:t>
            </a: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⠩⠪⠝⠀⠵⠀⠎⠍⠁⠇⠇⠀⠙⠕⠞⠎⠲</a:t>
            </a:r>
            <a:endParaRPr sz="2400" dirty="0">
              <a:solidFill>
                <a:schemeClr val="dk1"/>
              </a:solidFill>
              <a:latin typeface="Swell Braille" panose="01010609060101010103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</cp:revision>
  <dcterms:created xsi:type="dcterms:W3CDTF">2020-06-25T21:30:15Z</dcterms:created>
  <dcterms:modified xsi:type="dcterms:W3CDTF">2021-07-13T17:28:10Z</dcterms:modified>
</cp:coreProperties>
</file>