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65" r:id="rId3"/>
    <p:sldId id="268" r:id="rId4"/>
    <p:sldId id="277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7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E97E1921-0606-DA4E-9B4B-ECF9180B5A2B}"/>
              </a:ext>
            </a:extLst>
          </p:cNvPr>
          <p:cNvSpPr/>
          <p:nvPr/>
        </p:nvSpPr>
        <p:spPr>
          <a:xfrm>
            <a:off x="488197" y="3285640"/>
            <a:ext cx="1301857" cy="228600"/>
          </a:xfrm>
          <a:custGeom>
            <a:avLst/>
            <a:gdLst>
              <a:gd name="connsiteX0" fmla="*/ 0 w 1301857"/>
              <a:gd name="connsiteY0" fmla="*/ 0 h 224725"/>
              <a:gd name="connsiteX1" fmla="*/ 278969 w 1301857"/>
              <a:gd name="connsiteY1" fmla="*/ 0 h 224725"/>
              <a:gd name="connsiteX2" fmla="*/ 581186 w 1301857"/>
              <a:gd name="connsiteY2" fmla="*/ 30996 h 224725"/>
              <a:gd name="connsiteX3" fmla="*/ 898901 w 1301857"/>
              <a:gd name="connsiteY3" fmla="*/ 85240 h 224725"/>
              <a:gd name="connsiteX4" fmla="*/ 1123627 w 1301857"/>
              <a:gd name="connsiteY4" fmla="*/ 131735 h 224725"/>
              <a:gd name="connsiteX5" fmla="*/ 1301857 w 1301857"/>
              <a:gd name="connsiteY5" fmla="*/ 224725 h 224725"/>
              <a:gd name="connsiteX6" fmla="*/ 0 w 1301857"/>
              <a:gd name="connsiteY6" fmla="*/ 224725 h 224725"/>
              <a:gd name="connsiteX7" fmla="*/ 0 w 1301857"/>
              <a:gd name="connsiteY7" fmla="*/ 0 h 22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857" h="224725">
                <a:moveTo>
                  <a:pt x="0" y="0"/>
                </a:moveTo>
                <a:lnTo>
                  <a:pt x="278969" y="0"/>
                </a:lnTo>
                <a:lnTo>
                  <a:pt x="581186" y="30996"/>
                </a:lnTo>
                <a:lnTo>
                  <a:pt x="898901" y="85240"/>
                </a:lnTo>
                <a:lnTo>
                  <a:pt x="1123627" y="131735"/>
                </a:lnTo>
                <a:lnTo>
                  <a:pt x="1301857" y="224725"/>
                </a:lnTo>
                <a:lnTo>
                  <a:pt x="0" y="224725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171E474C-1653-2246-85FC-4ED76B4035A2}"/>
              </a:ext>
            </a:extLst>
          </p:cNvPr>
          <p:cNvSpPr/>
          <p:nvPr/>
        </p:nvSpPr>
        <p:spPr>
          <a:xfrm>
            <a:off x="996950" y="5473700"/>
            <a:ext cx="5981700" cy="722376"/>
          </a:xfrm>
          <a:custGeom>
            <a:avLst/>
            <a:gdLst>
              <a:gd name="connsiteX0" fmla="*/ 0 w 5981700"/>
              <a:gd name="connsiteY0" fmla="*/ 673100 h 717550"/>
              <a:gd name="connsiteX1" fmla="*/ 444500 w 5981700"/>
              <a:gd name="connsiteY1" fmla="*/ 488950 h 717550"/>
              <a:gd name="connsiteX2" fmla="*/ 1060450 w 5981700"/>
              <a:gd name="connsiteY2" fmla="*/ 279400 h 717550"/>
              <a:gd name="connsiteX3" fmla="*/ 1460500 w 5981700"/>
              <a:gd name="connsiteY3" fmla="*/ 177800 h 717550"/>
              <a:gd name="connsiteX4" fmla="*/ 2076450 w 5981700"/>
              <a:gd name="connsiteY4" fmla="*/ 69850 h 717550"/>
              <a:gd name="connsiteX5" fmla="*/ 2457450 w 5981700"/>
              <a:gd name="connsiteY5" fmla="*/ 19050 h 717550"/>
              <a:gd name="connsiteX6" fmla="*/ 2997200 w 5981700"/>
              <a:gd name="connsiteY6" fmla="*/ 0 h 717550"/>
              <a:gd name="connsiteX7" fmla="*/ 2997200 w 5981700"/>
              <a:gd name="connsiteY7" fmla="*/ 69850 h 717550"/>
              <a:gd name="connsiteX8" fmla="*/ 3162300 w 5981700"/>
              <a:gd name="connsiteY8" fmla="*/ 31750 h 717550"/>
              <a:gd name="connsiteX9" fmla="*/ 3765550 w 5981700"/>
              <a:gd name="connsiteY9" fmla="*/ 76200 h 717550"/>
              <a:gd name="connsiteX10" fmla="*/ 4051300 w 5981700"/>
              <a:gd name="connsiteY10" fmla="*/ 101600 h 717550"/>
              <a:gd name="connsiteX11" fmla="*/ 4057650 w 5981700"/>
              <a:gd name="connsiteY11" fmla="*/ 177800 h 717550"/>
              <a:gd name="connsiteX12" fmla="*/ 4356100 w 5981700"/>
              <a:gd name="connsiteY12" fmla="*/ 209550 h 717550"/>
              <a:gd name="connsiteX13" fmla="*/ 4832350 w 5981700"/>
              <a:gd name="connsiteY13" fmla="*/ 336550 h 717550"/>
              <a:gd name="connsiteX14" fmla="*/ 5372100 w 5981700"/>
              <a:gd name="connsiteY14" fmla="*/ 482600 h 717550"/>
              <a:gd name="connsiteX15" fmla="*/ 5981700 w 5981700"/>
              <a:gd name="connsiteY15" fmla="*/ 704850 h 717550"/>
              <a:gd name="connsiteX16" fmla="*/ 3975100 w 5981700"/>
              <a:gd name="connsiteY16" fmla="*/ 704850 h 717550"/>
              <a:gd name="connsiteX17" fmla="*/ 3905250 w 5981700"/>
              <a:gd name="connsiteY17" fmla="*/ 654050 h 717550"/>
              <a:gd name="connsiteX18" fmla="*/ 3829050 w 5981700"/>
              <a:gd name="connsiteY18" fmla="*/ 654050 h 717550"/>
              <a:gd name="connsiteX19" fmla="*/ 3676650 w 5981700"/>
              <a:gd name="connsiteY19" fmla="*/ 615950 h 717550"/>
              <a:gd name="connsiteX20" fmla="*/ 3409950 w 5981700"/>
              <a:gd name="connsiteY20" fmla="*/ 565150 h 717550"/>
              <a:gd name="connsiteX21" fmla="*/ 3143250 w 5981700"/>
              <a:gd name="connsiteY21" fmla="*/ 552450 h 717550"/>
              <a:gd name="connsiteX22" fmla="*/ 3041650 w 5981700"/>
              <a:gd name="connsiteY22" fmla="*/ 552450 h 717550"/>
              <a:gd name="connsiteX23" fmla="*/ 2971800 w 5981700"/>
              <a:gd name="connsiteY23" fmla="*/ 463550 h 717550"/>
              <a:gd name="connsiteX24" fmla="*/ 2838450 w 5981700"/>
              <a:gd name="connsiteY24" fmla="*/ 482600 h 717550"/>
              <a:gd name="connsiteX25" fmla="*/ 2698750 w 5981700"/>
              <a:gd name="connsiteY25" fmla="*/ 520700 h 717550"/>
              <a:gd name="connsiteX26" fmla="*/ 2495550 w 5981700"/>
              <a:gd name="connsiteY26" fmla="*/ 571500 h 717550"/>
              <a:gd name="connsiteX27" fmla="*/ 2374900 w 5981700"/>
              <a:gd name="connsiteY27" fmla="*/ 558800 h 717550"/>
              <a:gd name="connsiteX28" fmla="*/ 2241550 w 5981700"/>
              <a:gd name="connsiteY28" fmla="*/ 615950 h 717550"/>
              <a:gd name="connsiteX29" fmla="*/ 2152650 w 5981700"/>
              <a:gd name="connsiteY29" fmla="*/ 615950 h 717550"/>
              <a:gd name="connsiteX30" fmla="*/ 2032000 w 5981700"/>
              <a:gd name="connsiteY30" fmla="*/ 717550 h 717550"/>
              <a:gd name="connsiteX31" fmla="*/ 0 w 5981700"/>
              <a:gd name="connsiteY31" fmla="*/ 67310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81700" h="717550">
                <a:moveTo>
                  <a:pt x="0" y="673100"/>
                </a:moveTo>
                <a:lnTo>
                  <a:pt x="444500" y="488950"/>
                </a:lnTo>
                <a:lnTo>
                  <a:pt x="1060450" y="279400"/>
                </a:lnTo>
                <a:lnTo>
                  <a:pt x="1460500" y="177800"/>
                </a:lnTo>
                <a:lnTo>
                  <a:pt x="2076450" y="69850"/>
                </a:lnTo>
                <a:lnTo>
                  <a:pt x="2457450" y="19050"/>
                </a:lnTo>
                <a:lnTo>
                  <a:pt x="2997200" y="0"/>
                </a:lnTo>
                <a:lnTo>
                  <a:pt x="2997200" y="69850"/>
                </a:lnTo>
                <a:lnTo>
                  <a:pt x="3162300" y="31750"/>
                </a:lnTo>
                <a:lnTo>
                  <a:pt x="3765550" y="76200"/>
                </a:lnTo>
                <a:lnTo>
                  <a:pt x="4051300" y="101600"/>
                </a:lnTo>
                <a:lnTo>
                  <a:pt x="4057650" y="177800"/>
                </a:lnTo>
                <a:lnTo>
                  <a:pt x="4356100" y="209550"/>
                </a:lnTo>
                <a:lnTo>
                  <a:pt x="4832350" y="336550"/>
                </a:lnTo>
                <a:lnTo>
                  <a:pt x="5372100" y="482600"/>
                </a:lnTo>
                <a:lnTo>
                  <a:pt x="5981700" y="704850"/>
                </a:lnTo>
                <a:lnTo>
                  <a:pt x="3975100" y="704850"/>
                </a:lnTo>
                <a:lnTo>
                  <a:pt x="3905250" y="654050"/>
                </a:lnTo>
                <a:lnTo>
                  <a:pt x="3829050" y="654050"/>
                </a:lnTo>
                <a:lnTo>
                  <a:pt x="3676650" y="615950"/>
                </a:lnTo>
                <a:lnTo>
                  <a:pt x="3409950" y="565150"/>
                </a:lnTo>
                <a:lnTo>
                  <a:pt x="3143250" y="552450"/>
                </a:lnTo>
                <a:lnTo>
                  <a:pt x="3041650" y="552450"/>
                </a:lnTo>
                <a:lnTo>
                  <a:pt x="2971800" y="463550"/>
                </a:lnTo>
                <a:lnTo>
                  <a:pt x="2838450" y="482600"/>
                </a:lnTo>
                <a:lnTo>
                  <a:pt x="2698750" y="520700"/>
                </a:lnTo>
                <a:lnTo>
                  <a:pt x="2495550" y="571500"/>
                </a:lnTo>
                <a:lnTo>
                  <a:pt x="2374900" y="558800"/>
                </a:lnTo>
                <a:lnTo>
                  <a:pt x="2241550" y="615950"/>
                </a:lnTo>
                <a:lnTo>
                  <a:pt x="2152650" y="615950"/>
                </a:lnTo>
                <a:lnTo>
                  <a:pt x="2032000" y="717550"/>
                </a:lnTo>
                <a:lnTo>
                  <a:pt x="0" y="67310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5ABCC788-7013-5242-8C61-795C1D017B18}"/>
              </a:ext>
            </a:extLst>
          </p:cNvPr>
          <p:cNvSpPr/>
          <p:nvPr/>
        </p:nvSpPr>
        <p:spPr>
          <a:xfrm>
            <a:off x="3062868" y="5932448"/>
            <a:ext cx="1895708" cy="246888"/>
          </a:xfrm>
          <a:custGeom>
            <a:avLst/>
            <a:gdLst>
              <a:gd name="connsiteX0" fmla="*/ 0 w 1895708"/>
              <a:gd name="connsiteY0" fmla="*/ 215590 h 245327"/>
              <a:gd name="connsiteX1" fmla="*/ 81776 w 1895708"/>
              <a:gd name="connsiteY1" fmla="*/ 163551 h 245327"/>
              <a:gd name="connsiteX2" fmla="*/ 178420 w 1895708"/>
              <a:gd name="connsiteY2" fmla="*/ 156117 h 245327"/>
              <a:gd name="connsiteX3" fmla="*/ 371708 w 1895708"/>
              <a:gd name="connsiteY3" fmla="*/ 104078 h 245327"/>
              <a:gd name="connsiteX4" fmla="*/ 512956 w 1895708"/>
              <a:gd name="connsiteY4" fmla="*/ 104078 h 245327"/>
              <a:gd name="connsiteX5" fmla="*/ 698810 w 1895708"/>
              <a:gd name="connsiteY5" fmla="*/ 44605 h 245327"/>
              <a:gd name="connsiteX6" fmla="*/ 765717 w 1895708"/>
              <a:gd name="connsiteY6" fmla="*/ 52039 h 245327"/>
              <a:gd name="connsiteX7" fmla="*/ 914400 w 1895708"/>
              <a:gd name="connsiteY7" fmla="*/ 0 h 245327"/>
              <a:gd name="connsiteX8" fmla="*/ 914400 w 1895708"/>
              <a:gd name="connsiteY8" fmla="*/ 0 h 245327"/>
              <a:gd name="connsiteX9" fmla="*/ 973873 w 1895708"/>
              <a:gd name="connsiteY9" fmla="*/ 104078 h 245327"/>
              <a:gd name="connsiteX10" fmla="*/ 1226634 w 1895708"/>
              <a:gd name="connsiteY10" fmla="*/ 104078 h 245327"/>
              <a:gd name="connsiteX11" fmla="*/ 1486830 w 1895708"/>
              <a:gd name="connsiteY11" fmla="*/ 156117 h 245327"/>
              <a:gd name="connsiteX12" fmla="*/ 1642947 w 1895708"/>
              <a:gd name="connsiteY12" fmla="*/ 163551 h 245327"/>
              <a:gd name="connsiteX13" fmla="*/ 1732156 w 1895708"/>
              <a:gd name="connsiteY13" fmla="*/ 185853 h 245327"/>
              <a:gd name="connsiteX14" fmla="*/ 1858537 w 1895708"/>
              <a:gd name="connsiteY14" fmla="*/ 193288 h 245327"/>
              <a:gd name="connsiteX15" fmla="*/ 1895708 w 1895708"/>
              <a:gd name="connsiteY15" fmla="*/ 245327 h 245327"/>
              <a:gd name="connsiteX16" fmla="*/ 0 w 1895708"/>
              <a:gd name="connsiteY16" fmla="*/ 215590 h 24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5708" h="245327">
                <a:moveTo>
                  <a:pt x="0" y="215590"/>
                </a:moveTo>
                <a:lnTo>
                  <a:pt x="81776" y="163551"/>
                </a:lnTo>
                <a:lnTo>
                  <a:pt x="178420" y="156117"/>
                </a:lnTo>
                <a:lnTo>
                  <a:pt x="371708" y="104078"/>
                </a:lnTo>
                <a:lnTo>
                  <a:pt x="512956" y="104078"/>
                </a:lnTo>
                <a:lnTo>
                  <a:pt x="698810" y="44605"/>
                </a:lnTo>
                <a:lnTo>
                  <a:pt x="765717" y="52039"/>
                </a:lnTo>
                <a:lnTo>
                  <a:pt x="914400" y="0"/>
                </a:lnTo>
                <a:lnTo>
                  <a:pt x="914400" y="0"/>
                </a:lnTo>
                <a:lnTo>
                  <a:pt x="973873" y="104078"/>
                </a:lnTo>
                <a:lnTo>
                  <a:pt x="1226634" y="104078"/>
                </a:lnTo>
                <a:lnTo>
                  <a:pt x="1486830" y="156117"/>
                </a:lnTo>
                <a:lnTo>
                  <a:pt x="1642947" y="163551"/>
                </a:lnTo>
                <a:lnTo>
                  <a:pt x="1732156" y="185853"/>
                </a:lnTo>
                <a:lnTo>
                  <a:pt x="1858537" y="193288"/>
                </a:lnTo>
                <a:lnTo>
                  <a:pt x="1895708" y="245327"/>
                </a:lnTo>
                <a:lnTo>
                  <a:pt x="0" y="215590"/>
                </a:lnTo>
                <a:close/>
              </a:path>
            </a:pathLst>
          </a:custGeom>
          <a:pattFill prst="solid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3BBE60D9-7388-0349-B4B2-1290E745E039}"/>
              </a:ext>
            </a:extLst>
          </p:cNvPr>
          <p:cNvSpPr/>
          <p:nvPr/>
        </p:nvSpPr>
        <p:spPr>
          <a:xfrm>
            <a:off x="423746" y="5255941"/>
            <a:ext cx="550127" cy="265176"/>
          </a:xfrm>
          <a:custGeom>
            <a:avLst/>
            <a:gdLst>
              <a:gd name="connsiteX0" fmla="*/ 0 w 550127"/>
              <a:gd name="connsiteY0" fmla="*/ 0 h 260196"/>
              <a:gd name="connsiteX1" fmla="*/ 252761 w 550127"/>
              <a:gd name="connsiteY1" fmla="*/ 0 h 260196"/>
              <a:gd name="connsiteX2" fmla="*/ 550127 w 550127"/>
              <a:gd name="connsiteY2" fmla="*/ 59474 h 260196"/>
              <a:gd name="connsiteX3" fmla="*/ 7434 w 550127"/>
              <a:gd name="connsiteY3" fmla="*/ 260196 h 260196"/>
              <a:gd name="connsiteX4" fmla="*/ 0 w 550127"/>
              <a:gd name="connsiteY4" fmla="*/ 0 h 26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127" h="260196">
                <a:moveTo>
                  <a:pt x="0" y="0"/>
                </a:moveTo>
                <a:lnTo>
                  <a:pt x="252761" y="0"/>
                </a:lnTo>
                <a:lnTo>
                  <a:pt x="550127" y="59474"/>
                </a:lnTo>
                <a:lnTo>
                  <a:pt x="7434" y="260196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3BA497C8-BBFF-DA49-B875-E1A0E4792CF7}"/>
              </a:ext>
            </a:extLst>
          </p:cNvPr>
          <p:cNvSpPr/>
          <p:nvPr/>
        </p:nvSpPr>
        <p:spPr>
          <a:xfrm>
            <a:off x="438615" y="5293112"/>
            <a:ext cx="869795" cy="364273"/>
          </a:xfrm>
          <a:custGeom>
            <a:avLst/>
            <a:gdLst>
              <a:gd name="connsiteX0" fmla="*/ 0 w 869795"/>
              <a:gd name="connsiteY0" fmla="*/ 208156 h 364273"/>
              <a:gd name="connsiteX1" fmla="*/ 535258 w 869795"/>
              <a:gd name="connsiteY1" fmla="*/ 37171 h 364273"/>
              <a:gd name="connsiteX2" fmla="*/ 869795 w 869795"/>
              <a:gd name="connsiteY2" fmla="*/ 0 h 364273"/>
              <a:gd name="connsiteX3" fmla="*/ 631902 w 869795"/>
              <a:gd name="connsiteY3" fmla="*/ 133815 h 364273"/>
              <a:gd name="connsiteX4" fmla="*/ 156117 w 869795"/>
              <a:gd name="connsiteY4" fmla="*/ 289932 h 364273"/>
              <a:gd name="connsiteX5" fmla="*/ 0 w 869795"/>
              <a:gd name="connsiteY5" fmla="*/ 364273 h 364273"/>
              <a:gd name="connsiteX6" fmla="*/ 0 w 869795"/>
              <a:gd name="connsiteY6" fmla="*/ 208156 h 3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9795" h="364273">
                <a:moveTo>
                  <a:pt x="0" y="208156"/>
                </a:moveTo>
                <a:lnTo>
                  <a:pt x="535258" y="37171"/>
                </a:lnTo>
                <a:lnTo>
                  <a:pt x="869795" y="0"/>
                </a:lnTo>
                <a:lnTo>
                  <a:pt x="631902" y="133815"/>
                </a:lnTo>
                <a:lnTo>
                  <a:pt x="156117" y="289932"/>
                </a:lnTo>
                <a:lnTo>
                  <a:pt x="0" y="364273"/>
                </a:lnTo>
                <a:lnTo>
                  <a:pt x="0" y="208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3A51BCC-6265-084E-A2BC-EC2CFB02FA15}"/>
              </a:ext>
            </a:extLst>
          </p:cNvPr>
          <p:cNvSpPr/>
          <p:nvPr/>
        </p:nvSpPr>
        <p:spPr>
          <a:xfrm>
            <a:off x="483220" y="2884449"/>
            <a:ext cx="3077736" cy="631902"/>
          </a:xfrm>
          <a:custGeom>
            <a:avLst/>
            <a:gdLst>
              <a:gd name="connsiteX0" fmla="*/ 832624 w 3077736"/>
              <a:gd name="connsiteY0" fmla="*/ 0 h 631902"/>
              <a:gd name="connsiteX1" fmla="*/ 1442224 w 3077736"/>
              <a:gd name="connsiteY1" fmla="*/ 66907 h 631902"/>
              <a:gd name="connsiteX2" fmla="*/ 1821365 w 3077736"/>
              <a:gd name="connsiteY2" fmla="*/ 141249 h 631902"/>
              <a:gd name="connsiteX3" fmla="*/ 2103863 w 3077736"/>
              <a:gd name="connsiteY3" fmla="*/ 230458 h 631902"/>
              <a:gd name="connsiteX4" fmla="*/ 2312019 w 3077736"/>
              <a:gd name="connsiteY4" fmla="*/ 289931 h 631902"/>
              <a:gd name="connsiteX5" fmla="*/ 2683726 w 3077736"/>
              <a:gd name="connsiteY5" fmla="*/ 438614 h 631902"/>
              <a:gd name="connsiteX6" fmla="*/ 3077736 w 3077736"/>
              <a:gd name="connsiteY6" fmla="*/ 631902 h 631902"/>
              <a:gd name="connsiteX7" fmla="*/ 1286107 w 3077736"/>
              <a:gd name="connsiteY7" fmla="*/ 624468 h 631902"/>
              <a:gd name="connsiteX8" fmla="*/ 1070517 w 3077736"/>
              <a:gd name="connsiteY8" fmla="*/ 520390 h 631902"/>
              <a:gd name="connsiteX9" fmla="*/ 609600 w 3077736"/>
              <a:gd name="connsiteY9" fmla="*/ 431180 h 631902"/>
              <a:gd name="connsiteX10" fmla="*/ 223024 w 3077736"/>
              <a:gd name="connsiteY10" fmla="*/ 371707 h 631902"/>
              <a:gd name="connsiteX11" fmla="*/ 0 w 3077736"/>
              <a:gd name="connsiteY11" fmla="*/ 401444 h 631902"/>
              <a:gd name="connsiteX12" fmla="*/ 0 w 3077736"/>
              <a:gd name="connsiteY12" fmla="*/ 193288 h 631902"/>
              <a:gd name="connsiteX13" fmla="*/ 267629 w 3077736"/>
              <a:gd name="connsiteY13" fmla="*/ 111512 h 631902"/>
              <a:gd name="connsiteX14" fmla="*/ 832624 w 3077736"/>
              <a:gd name="connsiteY14" fmla="*/ 0 h 6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7736" h="631902">
                <a:moveTo>
                  <a:pt x="832624" y="0"/>
                </a:moveTo>
                <a:lnTo>
                  <a:pt x="1442224" y="66907"/>
                </a:lnTo>
                <a:lnTo>
                  <a:pt x="1821365" y="141249"/>
                </a:lnTo>
                <a:lnTo>
                  <a:pt x="2103863" y="230458"/>
                </a:lnTo>
                <a:lnTo>
                  <a:pt x="2312019" y="289931"/>
                </a:lnTo>
                <a:lnTo>
                  <a:pt x="2683726" y="438614"/>
                </a:lnTo>
                <a:lnTo>
                  <a:pt x="3077736" y="631902"/>
                </a:lnTo>
                <a:lnTo>
                  <a:pt x="1286107" y="624468"/>
                </a:lnTo>
                <a:lnTo>
                  <a:pt x="1070517" y="520390"/>
                </a:lnTo>
                <a:lnTo>
                  <a:pt x="609600" y="431180"/>
                </a:lnTo>
                <a:lnTo>
                  <a:pt x="223024" y="371707"/>
                </a:lnTo>
                <a:lnTo>
                  <a:pt x="0" y="401444"/>
                </a:lnTo>
                <a:lnTo>
                  <a:pt x="0" y="193288"/>
                </a:lnTo>
                <a:lnTo>
                  <a:pt x="267629" y="111512"/>
                </a:lnTo>
                <a:lnTo>
                  <a:pt x="832624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138796B-081A-994E-AACB-6A422A9FDDD1}"/>
              </a:ext>
            </a:extLst>
          </p:cNvPr>
          <p:cNvSpPr/>
          <p:nvPr/>
        </p:nvSpPr>
        <p:spPr>
          <a:xfrm>
            <a:off x="438615" y="5248506"/>
            <a:ext cx="1248936" cy="566928"/>
          </a:xfrm>
          <a:custGeom>
            <a:avLst/>
            <a:gdLst>
              <a:gd name="connsiteX0" fmla="*/ 14868 w 1248936"/>
              <a:gd name="connsiteY0" fmla="*/ 386576 h 564995"/>
              <a:gd name="connsiteX1" fmla="*/ 535258 w 1248936"/>
              <a:gd name="connsiteY1" fmla="*/ 208156 h 564995"/>
              <a:gd name="connsiteX2" fmla="*/ 914400 w 1248936"/>
              <a:gd name="connsiteY2" fmla="*/ 29737 h 564995"/>
              <a:gd name="connsiteX3" fmla="*/ 959005 w 1248936"/>
              <a:gd name="connsiteY3" fmla="*/ 37171 h 564995"/>
              <a:gd name="connsiteX4" fmla="*/ 1063083 w 1248936"/>
              <a:gd name="connsiteY4" fmla="*/ 0 h 564995"/>
              <a:gd name="connsiteX5" fmla="*/ 1248936 w 1248936"/>
              <a:gd name="connsiteY5" fmla="*/ 81776 h 564995"/>
              <a:gd name="connsiteX6" fmla="*/ 631902 w 1248936"/>
              <a:gd name="connsiteY6" fmla="*/ 319669 h 564995"/>
              <a:gd name="connsiteX7" fmla="*/ 0 w 1248936"/>
              <a:gd name="connsiteY7" fmla="*/ 564995 h 564995"/>
              <a:gd name="connsiteX8" fmla="*/ 14868 w 1248936"/>
              <a:gd name="connsiteY8" fmla="*/ 386576 h 56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8936" h="564995">
                <a:moveTo>
                  <a:pt x="14868" y="386576"/>
                </a:moveTo>
                <a:lnTo>
                  <a:pt x="535258" y="208156"/>
                </a:lnTo>
                <a:lnTo>
                  <a:pt x="914400" y="29737"/>
                </a:lnTo>
                <a:lnTo>
                  <a:pt x="959005" y="37171"/>
                </a:lnTo>
                <a:lnTo>
                  <a:pt x="1063083" y="0"/>
                </a:lnTo>
                <a:lnTo>
                  <a:pt x="1248936" y="81776"/>
                </a:lnTo>
                <a:lnTo>
                  <a:pt x="631902" y="319669"/>
                </a:lnTo>
                <a:lnTo>
                  <a:pt x="0" y="564995"/>
                </a:lnTo>
                <a:lnTo>
                  <a:pt x="14868" y="386576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1D0828E3-23BB-664F-B2E4-077B70BB8B8A}"/>
              </a:ext>
            </a:extLst>
          </p:cNvPr>
          <p:cNvSpPr/>
          <p:nvPr/>
        </p:nvSpPr>
        <p:spPr>
          <a:xfrm>
            <a:off x="1315844" y="2832409"/>
            <a:ext cx="2527610" cy="676656"/>
          </a:xfrm>
          <a:custGeom>
            <a:avLst/>
            <a:gdLst>
              <a:gd name="connsiteX0" fmla="*/ 0 w 2527610"/>
              <a:gd name="connsiteY0" fmla="*/ 52039 h 676507"/>
              <a:gd name="connsiteX1" fmla="*/ 579863 w 2527610"/>
              <a:gd name="connsiteY1" fmla="*/ 126380 h 676507"/>
              <a:gd name="connsiteX2" fmla="*/ 981307 w 2527610"/>
              <a:gd name="connsiteY2" fmla="*/ 193288 h 676507"/>
              <a:gd name="connsiteX3" fmla="*/ 1353015 w 2527610"/>
              <a:gd name="connsiteY3" fmla="*/ 304800 h 676507"/>
              <a:gd name="connsiteX4" fmla="*/ 1657815 w 2527610"/>
              <a:gd name="connsiteY4" fmla="*/ 408878 h 676507"/>
              <a:gd name="connsiteX5" fmla="*/ 1940312 w 2527610"/>
              <a:gd name="connsiteY5" fmla="*/ 535258 h 676507"/>
              <a:gd name="connsiteX6" fmla="*/ 2230244 w 2527610"/>
              <a:gd name="connsiteY6" fmla="*/ 676507 h 676507"/>
              <a:gd name="connsiteX7" fmla="*/ 2527610 w 2527610"/>
              <a:gd name="connsiteY7" fmla="*/ 676507 h 676507"/>
              <a:gd name="connsiteX8" fmla="*/ 2148468 w 2527610"/>
              <a:gd name="connsiteY8" fmla="*/ 431180 h 676507"/>
              <a:gd name="connsiteX9" fmla="*/ 1434790 w 2527610"/>
              <a:gd name="connsiteY9" fmla="*/ 193288 h 676507"/>
              <a:gd name="connsiteX10" fmla="*/ 862361 w 2527610"/>
              <a:gd name="connsiteY10" fmla="*/ 52039 h 676507"/>
              <a:gd name="connsiteX11" fmla="*/ 446049 w 2527610"/>
              <a:gd name="connsiteY11" fmla="*/ 0 h 676507"/>
              <a:gd name="connsiteX12" fmla="*/ 446049 w 2527610"/>
              <a:gd name="connsiteY12" fmla="*/ 0 h 676507"/>
              <a:gd name="connsiteX13" fmla="*/ 215590 w 2527610"/>
              <a:gd name="connsiteY13" fmla="*/ 22302 h 676507"/>
              <a:gd name="connsiteX14" fmla="*/ 0 w 2527610"/>
              <a:gd name="connsiteY14" fmla="*/ 52039 h 67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7610" h="676507">
                <a:moveTo>
                  <a:pt x="0" y="52039"/>
                </a:moveTo>
                <a:lnTo>
                  <a:pt x="579863" y="126380"/>
                </a:lnTo>
                <a:lnTo>
                  <a:pt x="981307" y="193288"/>
                </a:lnTo>
                <a:lnTo>
                  <a:pt x="1353015" y="304800"/>
                </a:lnTo>
                <a:lnTo>
                  <a:pt x="1657815" y="408878"/>
                </a:lnTo>
                <a:lnTo>
                  <a:pt x="1940312" y="535258"/>
                </a:lnTo>
                <a:lnTo>
                  <a:pt x="2230244" y="676507"/>
                </a:lnTo>
                <a:lnTo>
                  <a:pt x="2527610" y="676507"/>
                </a:lnTo>
                <a:lnTo>
                  <a:pt x="2148468" y="431180"/>
                </a:lnTo>
                <a:lnTo>
                  <a:pt x="1434790" y="193288"/>
                </a:lnTo>
                <a:lnTo>
                  <a:pt x="862361" y="52039"/>
                </a:lnTo>
                <a:lnTo>
                  <a:pt x="446049" y="0"/>
                </a:lnTo>
                <a:lnTo>
                  <a:pt x="446049" y="0"/>
                </a:lnTo>
                <a:lnTo>
                  <a:pt x="215590" y="22302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D9E3E60-C191-EC4B-B909-927C58EE56F0}"/>
              </a:ext>
            </a:extLst>
          </p:cNvPr>
          <p:cNvSpPr/>
          <p:nvPr/>
        </p:nvSpPr>
        <p:spPr>
          <a:xfrm>
            <a:off x="2326888" y="2601951"/>
            <a:ext cx="6311590" cy="905256"/>
          </a:xfrm>
          <a:custGeom>
            <a:avLst/>
            <a:gdLst>
              <a:gd name="connsiteX0" fmla="*/ 0 w 6311590"/>
              <a:gd name="connsiteY0" fmla="*/ 178420 h 906966"/>
              <a:gd name="connsiteX1" fmla="*/ 215590 w 6311590"/>
              <a:gd name="connsiteY1" fmla="*/ 170986 h 906966"/>
              <a:gd name="connsiteX2" fmla="*/ 334536 w 6311590"/>
              <a:gd name="connsiteY2" fmla="*/ 170986 h 906966"/>
              <a:gd name="connsiteX3" fmla="*/ 520390 w 6311590"/>
              <a:gd name="connsiteY3" fmla="*/ 111512 h 906966"/>
              <a:gd name="connsiteX4" fmla="*/ 646771 w 6311590"/>
              <a:gd name="connsiteY4" fmla="*/ 111512 h 906966"/>
              <a:gd name="connsiteX5" fmla="*/ 795453 w 6311590"/>
              <a:gd name="connsiteY5" fmla="*/ 104078 h 906966"/>
              <a:gd name="connsiteX6" fmla="*/ 906966 w 6311590"/>
              <a:gd name="connsiteY6" fmla="*/ 118947 h 906966"/>
              <a:gd name="connsiteX7" fmla="*/ 1152292 w 6311590"/>
              <a:gd name="connsiteY7" fmla="*/ 59473 h 906966"/>
              <a:gd name="connsiteX8" fmla="*/ 1330712 w 6311590"/>
              <a:gd name="connsiteY8" fmla="*/ 59473 h 906966"/>
              <a:gd name="connsiteX9" fmla="*/ 1583473 w 6311590"/>
              <a:gd name="connsiteY9" fmla="*/ 66908 h 906966"/>
              <a:gd name="connsiteX10" fmla="*/ 1932878 w 6311590"/>
              <a:gd name="connsiteY10" fmla="*/ 170986 h 906966"/>
              <a:gd name="connsiteX11" fmla="*/ 2386361 w 6311590"/>
              <a:gd name="connsiteY11" fmla="*/ 275064 h 906966"/>
              <a:gd name="connsiteX12" fmla="*/ 2884449 w 6311590"/>
              <a:gd name="connsiteY12" fmla="*/ 327103 h 906966"/>
              <a:gd name="connsiteX13" fmla="*/ 3434575 w 6311590"/>
              <a:gd name="connsiteY13" fmla="*/ 341971 h 906966"/>
              <a:gd name="connsiteX14" fmla="*/ 4111083 w 6311590"/>
              <a:gd name="connsiteY14" fmla="*/ 252761 h 906966"/>
              <a:gd name="connsiteX15" fmla="*/ 4572000 w 6311590"/>
              <a:gd name="connsiteY15" fmla="*/ 148683 h 906966"/>
              <a:gd name="connsiteX16" fmla="*/ 4951141 w 6311590"/>
              <a:gd name="connsiteY16" fmla="*/ 0 h 906966"/>
              <a:gd name="connsiteX17" fmla="*/ 5129561 w 6311590"/>
              <a:gd name="connsiteY17" fmla="*/ 14869 h 906966"/>
              <a:gd name="connsiteX18" fmla="*/ 5300546 w 6311590"/>
              <a:gd name="connsiteY18" fmla="*/ 22303 h 906966"/>
              <a:gd name="connsiteX19" fmla="*/ 5523571 w 6311590"/>
              <a:gd name="connsiteY19" fmla="*/ 22303 h 906966"/>
              <a:gd name="connsiteX20" fmla="*/ 5709424 w 6311590"/>
              <a:gd name="connsiteY20" fmla="*/ 37171 h 906966"/>
              <a:gd name="connsiteX21" fmla="*/ 5887844 w 6311590"/>
              <a:gd name="connsiteY21" fmla="*/ 29737 h 906966"/>
              <a:gd name="connsiteX22" fmla="*/ 6073697 w 6311590"/>
              <a:gd name="connsiteY22" fmla="*/ 22303 h 906966"/>
              <a:gd name="connsiteX23" fmla="*/ 6311590 w 6311590"/>
              <a:gd name="connsiteY23" fmla="*/ 37171 h 906966"/>
              <a:gd name="connsiteX24" fmla="*/ 6304156 w 6311590"/>
              <a:gd name="connsiteY24" fmla="*/ 304800 h 906966"/>
              <a:gd name="connsiteX25" fmla="*/ 6096000 w 6311590"/>
              <a:gd name="connsiteY25" fmla="*/ 431181 h 906966"/>
              <a:gd name="connsiteX26" fmla="*/ 5858107 w 6311590"/>
              <a:gd name="connsiteY26" fmla="*/ 505522 h 906966"/>
              <a:gd name="connsiteX27" fmla="*/ 5858107 w 6311590"/>
              <a:gd name="connsiteY27" fmla="*/ 468351 h 906966"/>
              <a:gd name="connsiteX28" fmla="*/ 5642517 w 6311590"/>
              <a:gd name="connsiteY28" fmla="*/ 520390 h 906966"/>
              <a:gd name="connsiteX29" fmla="*/ 5144429 w 6311590"/>
              <a:gd name="connsiteY29" fmla="*/ 631903 h 906966"/>
              <a:gd name="connsiteX30" fmla="*/ 5136995 w 6311590"/>
              <a:gd name="connsiteY30" fmla="*/ 564995 h 906966"/>
              <a:gd name="connsiteX31" fmla="*/ 4839629 w 6311590"/>
              <a:gd name="connsiteY31" fmla="*/ 691376 h 906966"/>
              <a:gd name="connsiteX32" fmla="*/ 4356410 w 6311590"/>
              <a:gd name="connsiteY32" fmla="*/ 802888 h 906966"/>
              <a:gd name="connsiteX33" fmla="*/ 4066478 w 6311590"/>
              <a:gd name="connsiteY33" fmla="*/ 840059 h 906966"/>
              <a:gd name="connsiteX34" fmla="*/ 3687336 w 6311590"/>
              <a:gd name="connsiteY34" fmla="*/ 899532 h 906966"/>
              <a:gd name="connsiteX35" fmla="*/ 2282283 w 6311590"/>
              <a:gd name="connsiteY35" fmla="*/ 906966 h 906966"/>
              <a:gd name="connsiteX36" fmla="*/ 1932878 w 6311590"/>
              <a:gd name="connsiteY36" fmla="*/ 817756 h 906966"/>
              <a:gd name="connsiteX37" fmla="*/ 1546302 w 6311590"/>
              <a:gd name="connsiteY37" fmla="*/ 691376 h 906966"/>
              <a:gd name="connsiteX38" fmla="*/ 1538868 w 6311590"/>
              <a:gd name="connsiteY38" fmla="*/ 676508 h 906966"/>
              <a:gd name="connsiteX39" fmla="*/ 1107688 w 6311590"/>
              <a:gd name="connsiteY39" fmla="*/ 535259 h 906966"/>
              <a:gd name="connsiteX40" fmla="*/ 490653 w 6311590"/>
              <a:gd name="connsiteY40" fmla="*/ 341971 h 906966"/>
              <a:gd name="connsiteX41" fmla="*/ 0 w 6311590"/>
              <a:gd name="connsiteY41" fmla="*/ 178420 h 9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11590" h="906966">
                <a:moveTo>
                  <a:pt x="0" y="178420"/>
                </a:moveTo>
                <a:lnTo>
                  <a:pt x="215590" y="170986"/>
                </a:lnTo>
                <a:lnTo>
                  <a:pt x="334536" y="170986"/>
                </a:lnTo>
                <a:lnTo>
                  <a:pt x="520390" y="111512"/>
                </a:lnTo>
                <a:lnTo>
                  <a:pt x="646771" y="111512"/>
                </a:lnTo>
                <a:lnTo>
                  <a:pt x="795453" y="104078"/>
                </a:lnTo>
                <a:lnTo>
                  <a:pt x="906966" y="118947"/>
                </a:lnTo>
                <a:lnTo>
                  <a:pt x="1152292" y="59473"/>
                </a:lnTo>
                <a:lnTo>
                  <a:pt x="1330712" y="59473"/>
                </a:lnTo>
                <a:lnTo>
                  <a:pt x="1583473" y="66908"/>
                </a:lnTo>
                <a:lnTo>
                  <a:pt x="1932878" y="170986"/>
                </a:lnTo>
                <a:lnTo>
                  <a:pt x="2386361" y="275064"/>
                </a:lnTo>
                <a:lnTo>
                  <a:pt x="2884449" y="327103"/>
                </a:lnTo>
                <a:lnTo>
                  <a:pt x="3434575" y="341971"/>
                </a:lnTo>
                <a:lnTo>
                  <a:pt x="4111083" y="252761"/>
                </a:lnTo>
                <a:lnTo>
                  <a:pt x="4572000" y="148683"/>
                </a:lnTo>
                <a:lnTo>
                  <a:pt x="4951141" y="0"/>
                </a:lnTo>
                <a:lnTo>
                  <a:pt x="5129561" y="14869"/>
                </a:lnTo>
                <a:lnTo>
                  <a:pt x="5300546" y="22303"/>
                </a:lnTo>
                <a:lnTo>
                  <a:pt x="5523571" y="22303"/>
                </a:lnTo>
                <a:lnTo>
                  <a:pt x="5709424" y="37171"/>
                </a:lnTo>
                <a:lnTo>
                  <a:pt x="5887844" y="29737"/>
                </a:lnTo>
                <a:lnTo>
                  <a:pt x="6073697" y="22303"/>
                </a:lnTo>
                <a:lnTo>
                  <a:pt x="6311590" y="37171"/>
                </a:lnTo>
                <a:lnTo>
                  <a:pt x="6304156" y="304800"/>
                </a:lnTo>
                <a:lnTo>
                  <a:pt x="6096000" y="431181"/>
                </a:lnTo>
                <a:lnTo>
                  <a:pt x="5858107" y="505522"/>
                </a:lnTo>
                <a:lnTo>
                  <a:pt x="5858107" y="468351"/>
                </a:lnTo>
                <a:lnTo>
                  <a:pt x="5642517" y="520390"/>
                </a:lnTo>
                <a:lnTo>
                  <a:pt x="5144429" y="631903"/>
                </a:lnTo>
                <a:lnTo>
                  <a:pt x="5136995" y="564995"/>
                </a:lnTo>
                <a:lnTo>
                  <a:pt x="4839629" y="691376"/>
                </a:lnTo>
                <a:lnTo>
                  <a:pt x="4356410" y="802888"/>
                </a:lnTo>
                <a:lnTo>
                  <a:pt x="4066478" y="840059"/>
                </a:lnTo>
                <a:lnTo>
                  <a:pt x="3687336" y="899532"/>
                </a:lnTo>
                <a:lnTo>
                  <a:pt x="2282283" y="906966"/>
                </a:lnTo>
                <a:lnTo>
                  <a:pt x="1932878" y="817756"/>
                </a:lnTo>
                <a:lnTo>
                  <a:pt x="1546302" y="691376"/>
                </a:lnTo>
                <a:lnTo>
                  <a:pt x="1538868" y="676508"/>
                </a:lnTo>
                <a:lnTo>
                  <a:pt x="1107688" y="535259"/>
                </a:lnTo>
                <a:lnTo>
                  <a:pt x="490653" y="341971"/>
                </a:lnTo>
                <a:lnTo>
                  <a:pt x="0" y="17842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A233945-6944-EA42-9692-BE723D6DCA0C}"/>
              </a:ext>
            </a:extLst>
          </p:cNvPr>
          <p:cNvSpPr/>
          <p:nvPr/>
        </p:nvSpPr>
        <p:spPr>
          <a:xfrm>
            <a:off x="6363629" y="5397190"/>
            <a:ext cx="2468137" cy="617034"/>
          </a:xfrm>
          <a:custGeom>
            <a:avLst/>
            <a:gdLst>
              <a:gd name="connsiteX0" fmla="*/ 0 w 2468137"/>
              <a:gd name="connsiteY0" fmla="*/ 0 h 617034"/>
              <a:gd name="connsiteX1" fmla="*/ 572430 w 2468137"/>
              <a:gd name="connsiteY1" fmla="*/ 111512 h 617034"/>
              <a:gd name="connsiteX2" fmla="*/ 1092820 w 2468137"/>
              <a:gd name="connsiteY2" fmla="*/ 200722 h 617034"/>
              <a:gd name="connsiteX3" fmla="*/ 1501698 w 2468137"/>
              <a:gd name="connsiteY3" fmla="*/ 245327 h 617034"/>
              <a:gd name="connsiteX4" fmla="*/ 1940312 w 2468137"/>
              <a:gd name="connsiteY4" fmla="*/ 304800 h 617034"/>
              <a:gd name="connsiteX5" fmla="*/ 2326888 w 2468137"/>
              <a:gd name="connsiteY5" fmla="*/ 356839 h 617034"/>
              <a:gd name="connsiteX6" fmla="*/ 2468137 w 2468137"/>
              <a:gd name="connsiteY6" fmla="*/ 371708 h 617034"/>
              <a:gd name="connsiteX7" fmla="*/ 2468137 w 2468137"/>
              <a:gd name="connsiteY7" fmla="*/ 617034 h 617034"/>
              <a:gd name="connsiteX8" fmla="*/ 2007220 w 2468137"/>
              <a:gd name="connsiteY8" fmla="*/ 535259 h 617034"/>
              <a:gd name="connsiteX9" fmla="*/ 1434791 w 2468137"/>
              <a:gd name="connsiteY9" fmla="*/ 416312 h 617034"/>
              <a:gd name="connsiteX10" fmla="*/ 899532 w 2468137"/>
              <a:gd name="connsiteY10" fmla="*/ 275064 h 617034"/>
              <a:gd name="connsiteX11" fmla="*/ 527825 w 2468137"/>
              <a:gd name="connsiteY11" fmla="*/ 148683 h 617034"/>
              <a:gd name="connsiteX12" fmla="*/ 0 w 2468137"/>
              <a:gd name="connsiteY12" fmla="*/ 0 h 6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8137" h="617034">
                <a:moveTo>
                  <a:pt x="0" y="0"/>
                </a:moveTo>
                <a:lnTo>
                  <a:pt x="572430" y="111512"/>
                </a:lnTo>
                <a:lnTo>
                  <a:pt x="1092820" y="200722"/>
                </a:lnTo>
                <a:lnTo>
                  <a:pt x="1501698" y="245327"/>
                </a:lnTo>
                <a:lnTo>
                  <a:pt x="1940312" y="304800"/>
                </a:lnTo>
                <a:lnTo>
                  <a:pt x="2326888" y="356839"/>
                </a:lnTo>
                <a:lnTo>
                  <a:pt x="2468137" y="371708"/>
                </a:lnTo>
                <a:lnTo>
                  <a:pt x="2468137" y="617034"/>
                </a:lnTo>
                <a:lnTo>
                  <a:pt x="2007220" y="535259"/>
                </a:lnTo>
                <a:lnTo>
                  <a:pt x="1434791" y="416312"/>
                </a:lnTo>
                <a:lnTo>
                  <a:pt x="899532" y="275064"/>
                </a:lnTo>
                <a:lnTo>
                  <a:pt x="527825" y="14868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1578E3-4161-A14F-9A3C-4E21057BFD43}"/>
              </a:ext>
            </a:extLst>
          </p:cNvPr>
          <p:cNvSpPr/>
          <p:nvPr/>
        </p:nvSpPr>
        <p:spPr>
          <a:xfrm>
            <a:off x="5843239" y="5203902"/>
            <a:ext cx="2981093" cy="566928"/>
          </a:xfrm>
          <a:custGeom>
            <a:avLst/>
            <a:gdLst>
              <a:gd name="connsiteX0" fmla="*/ 0 w 2981093"/>
              <a:gd name="connsiteY0" fmla="*/ 37171 h 564996"/>
              <a:gd name="connsiteX1" fmla="*/ 0 w 2981093"/>
              <a:gd name="connsiteY1" fmla="*/ 37171 h 564996"/>
              <a:gd name="connsiteX2" fmla="*/ 111512 w 2981093"/>
              <a:gd name="connsiteY2" fmla="*/ 29737 h 564996"/>
              <a:gd name="connsiteX3" fmla="*/ 193288 w 2981093"/>
              <a:gd name="connsiteY3" fmla="*/ 0 h 564996"/>
              <a:gd name="connsiteX4" fmla="*/ 260195 w 2981093"/>
              <a:gd name="connsiteY4" fmla="*/ 59474 h 564996"/>
              <a:gd name="connsiteX5" fmla="*/ 327102 w 2981093"/>
              <a:gd name="connsiteY5" fmla="*/ 44605 h 564996"/>
              <a:gd name="connsiteX6" fmla="*/ 438615 w 2981093"/>
              <a:gd name="connsiteY6" fmla="*/ 89210 h 564996"/>
              <a:gd name="connsiteX7" fmla="*/ 758283 w 2981093"/>
              <a:gd name="connsiteY7" fmla="*/ 163552 h 564996"/>
              <a:gd name="connsiteX8" fmla="*/ 1501698 w 2981093"/>
              <a:gd name="connsiteY8" fmla="*/ 260196 h 564996"/>
              <a:gd name="connsiteX9" fmla="*/ 2074127 w 2981093"/>
              <a:gd name="connsiteY9" fmla="*/ 312235 h 564996"/>
              <a:gd name="connsiteX10" fmla="*/ 2334322 w 2981093"/>
              <a:gd name="connsiteY10" fmla="*/ 319669 h 564996"/>
              <a:gd name="connsiteX11" fmla="*/ 2862146 w 2981093"/>
              <a:gd name="connsiteY11" fmla="*/ 364274 h 564996"/>
              <a:gd name="connsiteX12" fmla="*/ 2981093 w 2981093"/>
              <a:gd name="connsiteY12" fmla="*/ 364274 h 564996"/>
              <a:gd name="connsiteX13" fmla="*/ 2973659 w 2981093"/>
              <a:gd name="connsiteY13" fmla="*/ 564996 h 564996"/>
              <a:gd name="connsiteX14" fmla="*/ 2542478 w 2981093"/>
              <a:gd name="connsiteY14" fmla="*/ 505522 h 564996"/>
              <a:gd name="connsiteX15" fmla="*/ 2126166 w 2981093"/>
              <a:gd name="connsiteY15" fmla="*/ 438615 h 564996"/>
              <a:gd name="connsiteX16" fmla="*/ 1769327 w 2981093"/>
              <a:gd name="connsiteY16" fmla="*/ 394010 h 564996"/>
              <a:gd name="connsiteX17" fmla="*/ 1115122 w 2981093"/>
              <a:gd name="connsiteY17" fmla="*/ 319669 h 564996"/>
              <a:gd name="connsiteX18" fmla="*/ 706244 w 2981093"/>
              <a:gd name="connsiteY18" fmla="*/ 223025 h 564996"/>
              <a:gd name="connsiteX19" fmla="*/ 394010 w 2981093"/>
              <a:gd name="connsiteY19" fmla="*/ 178420 h 564996"/>
              <a:gd name="connsiteX20" fmla="*/ 0 w 2981093"/>
              <a:gd name="connsiteY20" fmla="*/ 37171 h 56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81093" h="564996">
                <a:moveTo>
                  <a:pt x="0" y="37171"/>
                </a:moveTo>
                <a:lnTo>
                  <a:pt x="0" y="37171"/>
                </a:lnTo>
                <a:lnTo>
                  <a:pt x="111512" y="29737"/>
                </a:lnTo>
                <a:lnTo>
                  <a:pt x="193288" y="0"/>
                </a:lnTo>
                <a:lnTo>
                  <a:pt x="260195" y="59474"/>
                </a:lnTo>
                <a:lnTo>
                  <a:pt x="327102" y="44605"/>
                </a:lnTo>
                <a:lnTo>
                  <a:pt x="438615" y="89210"/>
                </a:lnTo>
                <a:lnTo>
                  <a:pt x="758283" y="163552"/>
                </a:lnTo>
                <a:lnTo>
                  <a:pt x="1501698" y="260196"/>
                </a:lnTo>
                <a:lnTo>
                  <a:pt x="2074127" y="312235"/>
                </a:lnTo>
                <a:lnTo>
                  <a:pt x="2334322" y="319669"/>
                </a:lnTo>
                <a:lnTo>
                  <a:pt x="2862146" y="364274"/>
                </a:lnTo>
                <a:lnTo>
                  <a:pt x="2981093" y="364274"/>
                </a:lnTo>
                <a:lnTo>
                  <a:pt x="2973659" y="564996"/>
                </a:lnTo>
                <a:lnTo>
                  <a:pt x="2542478" y="505522"/>
                </a:lnTo>
                <a:lnTo>
                  <a:pt x="2126166" y="438615"/>
                </a:lnTo>
                <a:lnTo>
                  <a:pt x="1769327" y="394010"/>
                </a:lnTo>
                <a:lnTo>
                  <a:pt x="1115122" y="319669"/>
                </a:lnTo>
                <a:lnTo>
                  <a:pt x="706244" y="223025"/>
                </a:lnTo>
                <a:lnTo>
                  <a:pt x="394010" y="178420"/>
                </a:lnTo>
                <a:lnTo>
                  <a:pt x="0" y="37171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55E1580-BB48-CD41-9E34-714F74BB2817}"/>
              </a:ext>
            </a:extLst>
          </p:cNvPr>
          <p:cNvSpPr/>
          <p:nvPr/>
        </p:nvSpPr>
        <p:spPr>
          <a:xfrm>
            <a:off x="6950925" y="3018265"/>
            <a:ext cx="1665248" cy="498087"/>
          </a:xfrm>
          <a:custGeom>
            <a:avLst/>
            <a:gdLst>
              <a:gd name="connsiteX0" fmla="*/ 1665248 w 1665248"/>
              <a:gd name="connsiteY0" fmla="*/ 0 h 498087"/>
              <a:gd name="connsiteX1" fmla="*/ 1471961 w 1665248"/>
              <a:gd name="connsiteY1" fmla="*/ 118946 h 498087"/>
              <a:gd name="connsiteX2" fmla="*/ 1248936 w 1665248"/>
              <a:gd name="connsiteY2" fmla="*/ 215590 h 498087"/>
              <a:gd name="connsiteX3" fmla="*/ 1248936 w 1665248"/>
              <a:gd name="connsiteY3" fmla="*/ 215590 h 498087"/>
              <a:gd name="connsiteX4" fmla="*/ 1234068 w 1665248"/>
              <a:gd name="connsiteY4" fmla="*/ 148682 h 498087"/>
              <a:gd name="connsiteX5" fmla="*/ 973873 w 1665248"/>
              <a:gd name="connsiteY5" fmla="*/ 260195 h 498087"/>
              <a:gd name="connsiteX6" fmla="*/ 520390 w 1665248"/>
              <a:gd name="connsiteY6" fmla="*/ 341970 h 498087"/>
              <a:gd name="connsiteX7" fmla="*/ 520390 w 1665248"/>
              <a:gd name="connsiteY7" fmla="*/ 341970 h 498087"/>
              <a:gd name="connsiteX8" fmla="*/ 512956 w 1665248"/>
              <a:gd name="connsiteY8" fmla="*/ 275063 h 498087"/>
              <a:gd name="connsiteX9" fmla="*/ 0 w 1665248"/>
              <a:gd name="connsiteY9" fmla="*/ 483219 h 498087"/>
              <a:gd name="connsiteX10" fmla="*/ 356839 w 1665248"/>
              <a:gd name="connsiteY10" fmla="*/ 475785 h 498087"/>
              <a:gd name="connsiteX11" fmla="*/ 535258 w 1665248"/>
              <a:gd name="connsiteY11" fmla="*/ 431180 h 498087"/>
              <a:gd name="connsiteX12" fmla="*/ 527824 w 1665248"/>
              <a:gd name="connsiteY12" fmla="*/ 498087 h 498087"/>
              <a:gd name="connsiteX13" fmla="*/ 802887 w 1665248"/>
              <a:gd name="connsiteY13" fmla="*/ 483219 h 498087"/>
              <a:gd name="connsiteX14" fmla="*/ 1219200 w 1665248"/>
              <a:gd name="connsiteY14" fmla="*/ 364273 h 498087"/>
              <a:gd name="connsiteX15" fmla="*/ 1248936 w 1665248"/>
              <a:gd name="connsiteY15" fmla="*/ 401443 h 498087"/>
              <a:gd name="connsiteX16" fmla="*/ 1501697 w 1665248"/>
              <a:gd name="connsiteY16" fmla="*/ 289931 h 498087"/>
              <a:gd name="connsiteX17" fmla="*/ 1657814 w 1665248"/>
              <a:gd name="connsiteY17" fmla="*/ 208156 h 498087"/>
              <a:gd name="connsiteX18" fmla="*/ 1665248 w 1665248"/>
              <a:gd name="connsiteY18" fmla="*/ 0 h 49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65248" h="498087">
                <a:moveTo>
                  <a:pt x="1665248" y="0"/>
                </a:moveTo>
                <a:lnTo>
                  <a:pt x="1471961" y="118946"/>
                </a:lnTo>
                <a:lnTo>
                  <a:pt x="1248936" y="215590"/>
                </a:lnTo>
                <a:lnTo>
                  <a:pt x="1248936" y="215590"/>
                </a:lnTo>
                <a:lnTo>
                  <a:pt x="1234068" y="148682"/>
                </a:lnTo>
                <a:lnTo>
                  <a:pt x="973873" y="260195"/>
                </a:lnTo>
                <a:lnTo>
                  <a:pt x="520390" y="341970"/>
                </a:lnTo>
                <a:lnTo>
                  <a:pt x="520390" y="341970"/>
                </a:lnTo>
                <a:lnTo>
                  <a:pt x="512956" y="275063"/>
                </a:lnTo>
                <a:lnTo>
                  <a:pt x="0" y="483219"/>
                </a:lnTo>
                <a:lnTo>
                  <a:pt x="356839" y="475785"/>
                </a:lnTo>
                <a:lnTo>
                  <a:pt x="535258" y="431180"/>
                </a:lnTo>
                <a:lnTo>
                  <a:pt x="527824" y="498087"/>
                </a:lnTo>
                <a:lnTo>
                  <a:pt x="802887" y="483219"/>
                </a:lnTo>
                <a:lnTo>
                  <a:pt x="1219200" y="364273"/>
                </a:lnTo>
                <a:lnTo>
                  <a:pt x="1248936" y="401443"/>
                </a:lnTo>
                <a:lnTo>
                  <a:pt x="1501697" y="289931"/>
                </a:lnTo>
                <a:lnTo>
                  <a:pt x="1657814" y="208156"/>
                </a:lnTo>
                <a:lnTo>
                  <a:pt x="1665248" y="0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3FAD065-9C5B-544B-AB8F-D2EE2285CEBD}"/>
              </a:ext>
            </a:extLst>
          </p:cNvPr>
          <p:cNvSpPr/>
          <p:nvPr/>
        </p:nvSpPr>
        <p:spPr>
          <a:xfrm>
            <a:off x="7768683" y="3241287"/>
            <a:ext cx="840058" cy="283464"/>
          </a:xfrm>
          <a:custGeom>
            <a:avLst/>
            <a:gdLst>
              <a:gd name="connsiteX0" fmla="*/ 840058 w 840058"/>
              <a:gd name="connsiteY0" fmla="*/ 0 h 282497"/>
              <a:gd name="connsiteX1" fmla="*/ 460917 w 840058"/>
              <a:gd name="connsiteY1" fmla="*/ 170985 h 282497"/>
              <a:gd name="connsiteX2" fmla="*/ 423746 w 840058"/>
              <a:gd name="connsiteY2" fmla="*/ 185853 h 282497"/>
              <a:gd name="connsiteX3" fmla="*/ 423746 w 840058"/>
              <a:gd name="connsiteY3" fmla="*/ 141249 h 282497"/>
              <a:gd name="connsiteX4" fmla="*/ 0 w 840058"/>
              <a:gd name="connsiteY4" fmla="*/ 267629 h 282497"/>
              <a:gd name="connsiteX5" fmla="*/ 572429 w 840058"/>
              <a:gd name="connsiteY5" fmla="*/ 275063 h 282497"/>
              <a:gd name="connsiteX6" fmla="*/ 810322 w 840058"/>
              <a:gd name="connsiteY6" fmla="*/ 282497 h 282497"/>
              <a:gd name="connsiteX7" fmla="*/ 840058 w 840058"/>
              <a:gd name="connsiteY7" fmla="*/ 0 h 28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058" h="282497">
                <a:moveTo>
                  <a:pt x="840058" y="0"/>
                </a:moveTo>
                <a:lnTo>
                  <a:pt x="460917" y="170985"/>
                </a:lnTo>
                <a:lnTo>
                  <a:pt x="423746" y="185853"/>
                </a:lnTo>
                <a:lnTo>
                  <a:pt x="423746" y="141249"/>
                </a:lnTo>
                <a:lnTo>
                  <a:pt x="0" y="267629"/>
                </a:lnTo>
                <a:lnTo>
                  <a:pt x="572429" y="275063"/>
                </a:lnTo>
                <a:lnTo>
                  <a:pt x="810322" y="282497"/>
                </a:lnTo>
                <a:lnTo>
                  <a:pt x="840058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8054A3E-1684-8A4E-9919-F4738B386ED3}"/>
              </a:ext>
            </a:extLst>
          </p:cNvPr>
          <p:cNvSpPr/>
          <p:nvPr/>
        </p:nvSpPr>
        <p:spPr>
          <a:xfrm>
            <a:off x="5590478" y="5211337"/>
            <a:ext cx="3241288" cy="966439"/>
          </a:xfrm>
          <a:custGeom>
            <a:avLst/>
            <a:gdLst>
              <a:gd name="connsiteX0" fmla="*/ 0 w 3241288"/>
              <a:gd name="connsiteY0" fmla="*/ 52039 h 966439"/>
              <a:gd name="connsiteX1" fmla="*/ 691376 w 3241288"/>
              <a:gd name="connsiteY1" fmla="*/ 252761 h 966439"/>
              <a:gd name="connsiteX2" fmla="*/ 1419922 w 3241288"/>
              <a:gd name="connsiteY2" fmla="*/ 483219 h 966439"/>
              <a:gd name="connsiteX3" fmla="*/ 2029522 w 3241288"/>
              <a:gd name="connsiteY3" fmla="*/ 706243 h 966439"/>
              <a:gd name="connsiteX4" fmla="*/ 2341756 w 3241288"/>
              <a:gd name="connsiteY4" fmla="*/ 825190 h 966439"/>
              <a:gd name="connsiteX5" fmla="*/ 2862146 w 3241288"/>
              <a:gd name="connsiteY5" fmla="*/ 966439 h 966439"/>
              <a:gd name="connsiteX6" fmla="*/ 3241288 w 3241288"/>
              <a:gd name="connsiteY6" fmla="*/ 959004 h 966439"/>
              <a:gd name="connsiteX7" fmla="*/ 3241288 w 3241288"/>
              <a:gd name="connsiteY7" fmla="*/ 810322 h 966439"/>
              <a:gd name="connsiteX8" fmla="*/ 2512742 w 3241288"/>
              <a:gd name="connsiteY8" fmla="*/ 661639 h 966439"/>
              <a:gd name="connsiteX9" fmla="*/ 1932878 w 3241288"/>
              <a:gd name="connsiteY9" fmla="*/ 527824 h 966439"/>
              <a:gd name="connsiteX10" fmla="*/ 1412488 w 3241288"/>
              <a:gd name="connsiteY10" fmla="*/ 371707 h 966439"/>
              <a:gd name="connsiteX11" fmla="*/ 1248937 w 3241288"/>
              <a:gd name="connsiteY11" fmla="*/ 341970 h 966439"/>
              <a:gd name="connsiteX12" fmla="*/ 765717 w 3241288"/>
              <a:gd name="connsiteY12" fmla="*/ 200722 h 966439"/>
              <a:gd name="connsiteX13" fmla="*/ 252761 w 3241288"/>
              <a:gd name="connsiteY13" fmla="*/ 44604 h 966439"/>
              <a:gd name="connsiteX14" fmla="*/ 252761 w 3241288"/>
              <a:gd name="connsiteY14" fmla="*/ 44604 h 966439"/>
              <a:gd name="connsiteX15" fmla="*/ 163551 w 3241288"/>
              <a:gd name="connsiteY15" fmla="*/ 0 h 966439"/>
              <a:gd name="connsiteX16" fmla="*/ 0 w 3241288"/>
              <a:gd name="connsiteY16" fmla="*/ 52039 h 9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41288" h="966439">
                <a:moveTo>
                  <a:pt x="0" y="52039"/>
                </a:moveTo>
                <a:lnTo>
                  <a:pt x="691376" y="252761"/>
                </a:lnTo>
                <a:lnTo>
                  <a:pt x="1419922" y="483219"/>
                </a:lnTo>
                <a:lnTo>
                  <a:pt x="2029522" y="706243"/>
                </a:lnTo>
                <a:lnTo>
                  <a:pt x="2341756" y="825190"/>
                </a:lnTo>
                <a:lnTo>
                  <a:pt x="2862146" y="966439"/>
                </a:lnTo>
                <a:lnTo>
                  <a:pt x="3241288" y="959004"/>
                </a:lnTo>
                <a:lnTo>
                  <a:pt x="3241288" y="810322"/>
                </a:lnTo>
                <a:lnTo>
                  <a:pt x="2512742" y="661639"/>
                </a:lnTo>
                <a:lnTo>
                  <a:pt x="1932878" y="527824"/>
                </a:lnTo>
                <a:lnTo>
                  <a:pt x="1412488" y="371707"/>
                </a:lnTo>
                <a:lnTo>
                  <a:pt x="1248937" y="341970"/>
                </a:lnTo>
                <a:lnTo>
                  <a:pt x="765717" y="200722"/>
                </a:lnTo>
                <a:lnTo>
                  <a:pt x="252761" y="44604"/>
                </a:lnTo>
                <a:lnTo>
                  <a:pt x="252761" y="44604"/>
                </a:lnTo>
                <a:lnTo>
                  <a:pt x="163551" y="0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40C7FAB-356A-3E47-B833-5AA746A10F47}"/>
              </a:ext>
            </a:extLst>
          </p:cNvPr>
          <p:cNvSpPr/>
          <p:nvPr/>
        </p:nvSpPr>
        <p:spPr>
          <a:xfrm>
            <a:off x="431180" y="5241073"/>
            <a:ext cx="7969405" cy="932688"/>
          </a:xfrm>
          <a:custGeom>
            <a:avLst/>
            <a:gdLst>
              <a:gd name="connsiteX0" fmla="*/ 14869 w 7969405"/>
              <a:gd name="connsiteY0" fmla="*/ 550127 h 936703"/>
              <a:gd name="connsiteX1" fmla="*/ 594732 w 7969405"/>
              <a:gd name="connsiteY1" fmla="*/ 319668 h 936703"/>
              <a:gd name="connsiteX2" fmla="*/ 1256371 w 7969405"/>
              <a:gd name="connsiteY2" fmla="*/ 96644 h 936703"/>
              <a:gd name="connsiteX3" fmla="*/ 1419922 w 7969405"/>
              <a:gd name="connsiteY3" fmla="*/ 44605 h 936703"/>
              <a:gd name="connsiteX4" fmla="*/ 1583474 w 7969405"/>
              <a:gd name="connsiteY4" fmla="*/ 37171 h 936703"/>
              <a:gd name="connsiteX5" fmla="*/ 1583474 w 7969405"/>
              <a:gd name="connsiteY5" fmla="*/ 37171 h 936703"/>
              <a:gd name="connsiteX6" fmla="*/ 1754459 w 7969405"/>
              <a:gd name="connsiteY6" fmla="*/ 52039 h 936703"/>
              <a:gd name="connsiteX7" fmla="*/ 1865971 w 7969405"/>
              <a:gd name="connsiteY7" fmla="*/ 52039 h 936703"/>
              <a:gd name="connsiteX8" fmla="*/ 2029522 w 7969405"/>
              <a:gd name="connsiteY8" fmla="*/ 37171 h 936703"/>
              <a:gd name="connsiteX9" fmla="*/ 2438400 w 7969405"/>
              <a:gd name="connsiteY9" fmla="*/ 22303 h 936703"/>
              <a:gd name="connsiteX10" fmla="*/ 2758069 w 7969405"/>
              <a:gd name="connsiteY10" fmla="*/ 22303 h 936703"/>
              <a:gd name="connsiteX11" fmla="*/ 2824976 w 7969405"/>
              <a:gd name="connsiteY11" fmla="*/ 81776 h 936703"/>
              <a:gd name="connsiteX12" fmla="*/ 2906752 w 7969405"/>
              <a:gd name="connsiteY12" fmla="*/ 44605 h 936703"/>
              <a:gd name="connsiteX13" fmla="*/ 3107474 w 7969405"/>
              <a:gd name="connsiteY13" fmla="*/ 29737 h 936703"/>
              <a:gd name="connsiteX14" fmla="*/ 3196683 w 7969405"/>
              <a:gd name="connsiteY14" fmla="*/ 52039 h 936703"/>
              <a:gd name="connsiteX15" fmla="*/ 3271025 w 7969405"/>
              <a:gd name="connsiteY15" fmla="*/ 14868 h 936703"/>
              <a:gd name="connsiteX16" fmla="*/ 3271025 w 7969405"/>
              <a:gd name="connsiteY16" fmla="*/ 14868 h 936703"/>
              <a:gd name="connsiteX17" fmla="*/ 3479181 w 7969405"/>
              <a:gd name="connsiteY17" fmla="*/ 0 h 936703"/>
              <a:gd name="connsiteX18" fmla="*/ 3553522 w 7969405"/>
              <a:gd name="connsiteY18" fmla="*/ 14868 h 936703"/>
              <a:gd name="connsiteX19" fmla="*/ 3553522 w 7969405"/>
              <a:gd name="connsiteY19" fmla="*/ 14868 h 936703"/>
              <a:gd name="connsiteX20" fmla="*/ 3731942 w 7969405"/>
              <a:gd name="connsiteY20" fmla="*/ 14868 h 936703"/>
              <a:gd name="connsiteX21" fmla="*/ 4118518 w 7969405"/>
              <a:gd name="connsiteY21" fmla="*/ 14868 h 936703"/>
              <a:gd name="connsiteX22" fmla="*/ 4200293 w 7969405"/>
              <a:gd name="connsiteY22" fmla="*/ 37171 h 936703"/>
              <a:gd name="connsiteX23" fmla="*/ 4289503 w 7969405"/>
              <a:gd name="connsiteY23" fmla="*/ 7434 h 936703"/>
              <a:gd name="connsiteX24" fmla="*/ 5159298 w 7969405"/>
              <a:gd name="connsiteY24" fmla="*/ 29737 h 936703"/>
              <a:gd name="connsiteX25" fmla="*/ 5627649 w 7969405"/>
              <a:gd name="connsiteY25" fmla="*/ 156117 h 936703"/>
              <a:gd name="connsiteX26" fmla="*/ 6200079 w 7969405"/>
              <a:gd name="connsiteY26" fmla="*/ 319668 h 936703"/>
              <a:gd name="connsiteX27" fmla="*/ 6943493 w 7969405"/>
              <a:gd name="connsiteY27" fmla="*/ 572429 h 936703"/>
              <a:gd name="connsiteX28" fmla="*/ 7441581 w 7969405"/>
              <a:gd name="connsiteY28" fmla="*/ 773151 h 936703"/>
              <a:gd name="connsiteX29" fmla="*/ 7969405 w 7969405"/>
              <a:gd name="connsiteY29" fmla="*/ 936703 h 936703"/>
              <a:gd name="connsiteX30" fmla="*/ 6512313 w 7969405"/>
              <a:gd name="connsiteY30" fmla="*/ 921834 h 936703"/>
              <a:gd name="connsiteX31" fmla="*/ 5865542 w 7969405"/>
              <a:gd name="connsiteY31" fmla="*/ 676507 h 936703"/>
              <a:gd name="connsiteX32" fmla="*/ 5226205 w 7969405"/>
              <a:gd name="connsiteY32" fmla="*/ 505522 h 936703"/>
              <a:gd name="connsiteX33" fmla="*/ 4832196 w 7969405"/>
              <a:gd name="connsiteY33" fmla="*/ 416312 h 936703"/>
              <a:gd name="connsiteX34" fmla="*/ 4631474 w 7969405"/>
              <a:gd name="connsiteY34" fmla="*/ 386576 h 936703"/>
              <a:gd name="connsiteX35" fmla="*/ 4624040 w 7969405"/>
              <a:gd name="connsiteY35" fmla="*/ 319668 h 936703"/>
              <a:gd name="connsiteX36" fmla="*/ 3754244 w 7969405"/>
              <a:gd name="connsiteY36" fmla="*/ 260195 h 936703"/>
              <a:gd name="connsiteX37" fmla="*/ 3560957 w 7969405"/>
              <a:gd name="connsiteY37" fmla="*/ 289932 h 936703"/>
              <a:gd name="connsiteX38" fmla="*/ 3560957 w 7969405"/>
              <a:gd name="connsiteY38" fmla="*/ 289932 h 936703"/>
              <a:gd name="connsiteX39" fmla="*/ 3560957 w 7969405"/>
              <a:gd name="connsiteY39" fmla="*/ 289932 h 936703"/>
              <a:gd name="connsiteX40" fmla="*/ 3553522 w 7969405"/>
              <a:gd name="connsiteY40" fmla="*/ 215590 h 936703"/>
              <a:gd name="connsiteX41" fmla="*/ 3367669 w 7969405"/>
              <a:gd name="connsiteY41" fmla="*/ 230459 h 936703"/>
              <a:gd name="connsiteX42" fmla="*/ 2706030 w 7969405"/>
              <a:gd name="connsiteY42" fmla="*/ 289932 h 936703"/>
              <a:gd name="connsiteX43" fmla="*/ 2126166 w 7969405"/>
              <a:gd name="connsiteY43" fmla="*/ 394010 h 936703"/>
              <a:gd name="connsiteX44" fmla="*/ 1598342 w 7969405"/>
              <a:gd name="connsiteY44" fmla="*/ 505522 h 936703"/>
              <a:gd name="connsiteX45" fmla="*/ 1107688 w 7969405"/>
              <a:gd name="connsiteY45" fmla="*/ 676507 h 936703"/>
              <a:gd name="connsiteX46" fmla="*/ 669074 w 7969405"/>
              <a:gd name="connsiteY46" fmla="*/ 847493 h 936703"/>
              <a:gd name="connsiteX47" fmla="*/ 564996 w 7969405"/>
              <a:gd name="connsiteY47" fmla="*/ 914400 h 936703"/>
              <a:gd name="connsiteX48" fmla="*/ 0 w 7969405"/>
              <a:gd name="connsiteY48" fmla="*/ 936703 h 936703"/>
              <a:gd name="connsiteX49" fmla="*/ 14869 w 7969405"/>
              <a:gd name="connsiteY49" fmla="*/ 550127 h 93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969405" h="936703">
                <a:moveTo>
                  <a:pt x="14869" y="550127"/>
                </a:moveTo>
                <a:lnTo>
                  <a:pt x="594732" y="319668"/>
                </a:lnTo>
                <a:lnTo>
                  <a:pt x="1256371" y="96644"/>
                </a:lnTo>
                <a:lnTo>
                  <a:pt x="1419922" y="44605"/>
                </a:lnTo>
                <a:lnTo>
                  <a:pt x="1583474" y="37171"/>
                </a:lnTo>
                <a:lnTo>
                  <a:pt x="1583474" y="37171"/>
                </a:lnTo>
                <a:lnTo>
                  <a:pt x="1754459" y="52039"/>
                </a:lnTo>
                <a:lnTo>
                  <a:pt x="1865971" y="52039"/>
                </a:lnTo>
                <a:lnTo>
                  <a:pt x="2029522" y="37171"/>
                </a:lnTo>
                <a:lnTo>
                  <a:pt x="2438400" y="22303"/>
                </a:lnTo>
                <a:lnTo>
                  <a:pt x="2758069" y="22303"/>
                </a:lnTo>
                <a:lnTo>
                  <a:pt x="2824976" y="81776"/>
                </a:lnTo>
                <a:lnTo>
                  <a:pt x="2906752" y="44605"/>
                </a:lnTo>
                <a:lnTo>
                  <a:pt x="3107474" y="29737"/>
                </a:lnTo>
                <a:lnTo>
                  <a:pt x="3196683" y="52039"/>
                </a:lnTo>
                <a:lnTo>
                  <a:pt x="3271025" y="14868"/>
                </a:lnTo>
                <a:lnTo>
                  <a:pt x="3271025" y="14868"/>
                </a:lnTo>
                <a:lnTo>
                  <a:pt x="3479181" y="0"/>
                </a:lnTo>
                <a:lnTo>
                  <a:pt x="3553522" y="14868"/>
                </a:lnTo>
                <a:lnTo>
                  <a:pt x="3553522" y="14868"/>
                </a:lnTo>
                <a:lnTo>
                  <a:pt x="3731942" y="14868"/>
                </a:lnTo>
                <a:lnTo>
                  <a:pt x="4118518" y="14868"/>
                </a:lnTo>
                <a:lnTo>
                  <a:pt x="4200293" y="37171"/>
                </a:lnTo>
                <a:lnTo>
                  <a:pt x="4289503" y="7434"/>
                </a:lnTo>
                <a:lnTo>
                  <a:pt x="5159298" y="29737"/>
                </a:lnTo>
                <a:lnTo>
                  <a:pt x="5627649" y="156117"/>
                </a:lnTo>
                <a:lnTo>
                  <a:pt x="6200079" y="319668"/>
                </a:lnTo>
                <a:lnTo>
                  <a:pt x="6943493" y="572429"/>
                </a:lnTo>
                <a:lnTo>
                  <a:pt x="7441581" y="773151"/>
                </a:lnTo>
                <a:lnTo>
                  <a:pt x="7969405" y="936703"/>
                </a:lnTo>
                <a:lnTo>
                  <a:pt x="6512313" y="921834"/>
                </a:lnTo>
                <a:lnTo>
                  <a:pt x="5865542" y="676507"/>
                </a:lnTo>
                <a:lnTo>
                  <a:pt x="5226205" y="505522"/>
                </a:lnTo>
                <a:lnTo>
                  <a:pt x="4832196" y="416312"/>
                </a:lnTo>
                <a:lnTo>
                  <a:pt x="4631474" y="386576"/>
                </a:lnTo>
                <a:lnTo>
                  <a:pt x="4624040" y="319668"/>
                </a:lnTo>
                <a:lnTo>
                  <a:pt x="3754244" y="260195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53522" y="215590"/>
                </a:lnTo>
                <a:lnTo>
                  <a:pt x="3367669" y="230459"/>
                </a:lnTo>
                <a:lnTo>
                  <a:pt x="2706030" y="289932"/>
                </a:lnTo>
                <a:lnTo>
                  <a:pt x="2126166" y="394010"/>
                </a:lnTo>
                <a:lnTo>
                  <a:pt x="1598342" y="505522"/>
                </a:lnTo>
                <a:lnTo>
                  <a:pt x="1107688" y="676507"/>
                </a:lnTo>
                <a:lnTo>
                  <a:pt x="669074" y="847493"/>
                </a:lnTo>
                <a:lnTo>
                  <a:pt x="564996" y="914400"/>
                </a:lnTo>
                <a:lnTo>
                  <a:pt x="0" y="936703"/>
                </a:lnTo>
                <a:lnTo>
                  <a:pt x="14869" y="550127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3764F7-4869-F343-A1C2-9D90C4463663}"/>
              </a:ext>
            </a:extLst>
          </p:cNvPr>
          <p:cNvSpPr/>
          <p:nvPr/>
        </p:nvSpPr>
        <p:spPr>
          <a:xfrm>
            <a:off x="6229815" y="5211337"/>
            <a:ext cx="2594517" cy="338328"/>
          </a:xfrm>
          <a:custGeom>
            <a:avLst/>
            <a:gdLst>
              <a:gd name="connsiteX0" fmla="*/ 0 w 2594517"/>
              <a:gd name="connsiteY0" fmla="*/ 29736 h 341970"/>
              <a:gd name="connsiteX1" fmla="*/ 44605 w 2594517"/>
              <a:gd name="connsiteY1" fmla="*/ 0 h 341970"/>
              <a:gd name="connsiteX2" fmla="*/ 81775 w 2594517"/>
              <a:gd name="connsiteY2" fmla="*/ 44604 h 341970"/>
              <a:gd name="connsiteX3" fmla="*/ 118946 w 2594517"/>
              <a:gd name="connsiteY3" fmla="*/ 0 h 341970"/>
              <a:gd name="connsiteX4" fmla="*/ 178419 w 2594517"/>
              <a:gd name="connsiteY4" fmla="*/ 52039 h 341970"/>
              <a:gd name="connsiteX5" fmla="*/ 252761 w 2594517"/>
              <a:gd name="connsiteY5" fmla="*/ 37170 h 341970"/>
              <a:gd name="connsiteX6" fmla="*/ 267629 w 2594517"/>
              <a:gd name="connsiteY6" fmla="*/ 66907 h 341970"/>
              <a:gd name="connsiteX7" fmla="*/ 349405 w 2594517"/>
              <a:gd name="connsiteY7" fmla="*/ 29736 h 341970"/>
              <a:gd name="connsiteX8" fmla="*/ 423746 w 2594517"/>
              <a:gd name="connsiteY8" fmla="*/ 81775 h 341970"/>
              <a:gd name="connsiteX9" fmla="*/ 527824 w 2594517"/>
              <a:gd name="connsiteY9" fmla="*/ 44604 h 341970"/>
              <a:gd name="connsiteX10" fmla="*/ 594731 w 2594517"/>
              <a:gd name="connsiteY10" fmla="*/ 59473 h 341970"/>
              <a:gd name="connsiteX11" fmla="*/ 676507 w 2594517"/>
              <a:gd name="connsiteY11" fmla="*/ 7434 h 341970"/>
              <a:gd name="connsiteX12" fmla="*/ 706244 w 2594517"/>
              <a:gd name="connsiteY12" fmla="*/ 52039 h 341970"/>
              <a:gd name="connsiteX13" fmla="*/ 706244 w 2594517"/>
              <a:gd name="connsiteY13" fmla="*/ 52039 h 341970"/>
              <a:gd name="connsiteX14" fmla="*/ 840058 w 2594517"/>
              <a:gd name="connsiteY14" fmla="*/ 81775 h 341970"/>
              <a:gd name="connsiteX15" fmla="*/ 906965 w 2594517"/>
              <a:gd name="connsiteY15" fmla="*/ 37170 h 341970"/>
              <a:gd name="connsiteX16" fmla="*/ 929268 w 2594517"/>
              <a:gd name="connsiteY16" fmla="*/ 59473 h 341970"/>
              <a:gd name="connsiteX17" fmla="*/ 1003609 w 2594517"/>
              <a:gd name="connsiteY17" fmla="*/ 37170 h 341970"/>
              <a:gd name="connsiteX18" fmla="*/ 1107687 w 2594517"/>
              <a:gd name="connsiteY18" fmla="*/ 0 h 341970"/>
              <a:gd name="connsiteX19" fmla="*/ 1234068 w 2594517"/>
              <a:gd name="connsiteY19" fmla="*/ 44604 h 341970"/>
              <a:gd name="connsiteX20" fmla="*/ 1248936 w 2594517"/>
              <a:gd name="connsiteY20" fmla="*/ 89209 h 341970"/>
              <a:gd name="connsiteX21" fmla="*/ 1315844 w 2594517"/>
              <a:gd name="connsiteY21" fmla="*/ 44604 h 341970"/>
              <a:gd name="connsiteX22" fmla="*/ 1390185 w 2594517"/>
              <a:gd name="connsiteY22" fmla="*/ 52039 h 341970"/>
              <a:gd name="connsiteX23" fmla="*/ 1457092 w 2594517"/>
              <a:gd name="connsiteY23" fmla="*/ 126380 h 341970"/>
              <a:gd name="connsiteX24" fmla="*/ 1531434 w 2594517"/>
              <a:gd name="connsiteY24" fmla="*/ 74341 h 341970"/>
              <a:gd name="connsiteX25" fmla="*/ 1687551 w 2594517"/>
              <a:gd name="connsiteY25" fmla="*/ 44604 h 341970"/>
              <a:gd name="connsiteX26" fmla="*/ 1702419 w 2594517"/>
              <a:gd name="connsiteY26" fmla="*/ 74341 h 341970"/>
              <a:gd name="connsiteX27" fmla="*/ 1828800 w 2594517"/>
              <a:gd name="connsiteY27" fmla="*/ 22302 h 341970"/>
              <a:gd name="connsiteX28" fmla="*/ 1873405 w 2594517"/>
              <a:gd name="connsiteY28" fmla="*/ 59473 h 341970"/>
              <a:gd name="connsiteX29" fmla="*/ 1873405 w 2594517"/>
              <a:gd name="connsiteY29" fmla="*/ 59473 h 341970"/>
              <a:gd name="connsiteX30" fmla="*/ 2022087 w 2594517"/>
              <a:gd name="connsiteY30" fmla="*/ 37170 h 341970"/>
              <a:gd name="connsiteX31" fmla="*/ 2029522 w 2594517"/>
              <a:gd name="connsiteY31" fmla="*/ 66907 h 341970"/>
              <a:gd name="connsiteX32" fmla="*/ 2141034 w 2594517"/>
              <a:gd name="connsiteY32" fmla="*/ 44604 h 341970"/>
              <a:gd name="connsiteX33" fmla="*/ 2178205 w 2594517"/>
              <a:gd name="connsiteY33" fmla="*/ 96643 h 341970"/>
              <a:gd name="connsiteX34" fmla="*/ 2297151 w 2594517"/>
              <a:gd name="connsiteY34" fmla="*/ 14868 h 341970"/>
              <a:gd name="connsiteX35" fmla="*/ 2386361 w 2594517"/>
              <a:gd name="connsiteY35" fmla="*/ 96643 h 341970"/>
              <a:gd name="connsiteX36" fmla="*/ 2505307 w 2594517"/>
              <a:gd name="connsiteY36" fmla="*/ 44604 h 341970"/>
              <a:gd name="connsiteX37" fmla="*/ 2505307 w 2594517"/>
              <a:gd name="connsiteY37" fmla="*/ 44604 h 341970"/>
              <a:gd name="connsiteX38" fmla="*/ 2594517 w 2594517"/>
              <a:gd name="connsiteY38" fmla="*/ 141248 h 341970"/>
              <a:gd name="connsiteX39" fmla="*/ 2594517 w 2594517"/>
              <a:gd name="connsiteY39" fmla="*/ 341970 h 341970"/>
              <a:gd name="connsiteX40" fmla="*/ 2170770 w 2594517"/>
              <a:gd name="connsiteY40" fmla="*/ 327102 h 341970"/>
              <a:gd name="connsiteX41" fmla="*/ 1568605 w 2594517"/>
              <a:gd name="connsiteY41" fmla="*/ 297365 h 341970"/>
              <a:gd name="connsiteX42" fmla="*/ 951570 w 2594517"/>
              <a:gd name="connsiteY42" fmla="*/ 230458 h 341970"/>
              <a:gd name="connsiteX43" fmla="*/ 490653 w 2594517"/>
              <a:gd name="connsiteY43" fmla="*/ 170985 h 341970"/>
              <a:gd name="connsiteX44" fmla="*/ 245326 w 2594517"/>
              <a:gd name="connsiteY44" fmla="*/ 126380 h 341970"/>
              <a:gd name="connsiteX45" fmla="*/ 0 w 2594517"/>
              <a:gd name="connsiteY45" fmla="*/ 29736 h 34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94517" h="341970">
                <a:moveTo>
                  <a:pt x="0" y="29736"/>
                </a:moveTo>
                <a:lnTo>
                  <a:pt x="44605" y="0"/>
                </a:lnTo>
                <a:lnTo>
                  <a:pt x="81775" y="44604"/>
                </a:lnTo>
                <a:lnTo>
                  <a:pt x="118946" y="0"/>
                </a:lnTo>
                <a:lnTo>
                  <a:pt x="178419" y="52039"/>
                </a:lnTo>
                <a:lnTo>
                  <a:pt x="252761" y="37170"/>
                </a:lnTo>
                <a:lnTo>
                  <a:pt x="267629" y="66907"/>
                </a:lnTo>
                <a:lnTo>
                  <a:pt x="349405" y="29736"/>
                </a:lnTo>
                <a:lnTo>
                  <a:pt x="423746" y="81775"/>
                </a:lnTo>
                <a:lnTo>
                  <a:pt x="527824" y="44604"/>
                </a:lnTo>
                <a:lnTo>
                  <a:pt x="594731" y="59473"/>
                </a:lnTo>
                <a:lnTo>
                  <a:pt x="676507" y="7434"/>
                </a:lnTo>
                <a:lnTo>
                  <a:pt x="706244" y="52039"/>
                </a:lnTo>
                <a:lnTo>
                  <a:pt x="706244" y="52039"/>
                </a:lnTo>
                <a:lnTo>
                  <a:pt x="840058" y="81775"/>
                </a:lnTo>
                <a:lnTo>
                  <a:pt x="906965" y="37170"/>
                </a:lnTo>
                <a:lnTo>
                  <a:pt x="929268" y="59473"/>
                </a:lnTo>
                <a:lnTo>
                  <a:pt x="1003609" y="37170"/>
                </a:lnTo>
                <a:lnTo>
                  <a:pt x="1107687" y="0"/>
                </a:lnTo>
                <a:lnTo>
                  <a:pt x="1234068" y="44604"/>
                </a:lnTo>
                <a:lnTo>
                  <a:pt x="1248936" y="89209"/>
                </a:lnTo>
                <a:lnTo>
                  <a:pt x="1315844" y="44604"/>
                </a:lnTo>
                <a:lnTo>
                  <a:pt x="1390185" y="52039"/>
                </a:lnTo>
                <a:lnTo>
                  <a:pt x="1457092" y="126380"/>
                </a:lnTo>
                <a:lnTo>
                  <a:pt x="1531434" y="74341"/>
                </a:lnTo>
                <a:lnTo>
                  <a:pt x="1687551" y="44604"/>
                </a:lnTo>
                <a:lnTo>
                  <a:pt x="1702419" y="74341"/>
                </a:lnTo>
                <a:lnTo>
                  <a:pt x="1828800" y="22302"/>
                </a:lnTo>
                <a:lnTo>
                  <a:pt x="1873405" y="59473"/>
                </a:lnTo>
                <a:lnTo>
                  <a:pt x="1873405" y="59473"/>
                </a:lnTo>
                <a:lnTo>
                  <a:pt x="2022087" y="37170"/>
                </a:lnTo>
                <a:lnTo>
                  <a:pt x="2029522" y="66907"/>
                </a:lnTo>
                <a:lnTo>
                  <a:pt x="2141034" y="44604"/>
                </a:lnTo>
                <a:lnTo>
                  <a:pt x="2178205" y="96643"/>
                </a:lnTo>
                <a:lnTo>
                  <a:pt x="2297151" y="14868"/>
                </a:lnTo>
                <a:lnTo>
                  <a:pt x="2386361" y="96643"/>
                </a:lnTo>
                <a:lnTo>
                  <a:pt x="2505307" y="44604"/>
                </a:lnTo>
                <a:lnTo>
                  <a:pt x="2505307" y="44604"/>
                </a:lnTo>
                <a:lnTo>
                  <a:pt x="2594517" y="141248"/>
                </a:lnTo>
                <a:lnTo>
                  <a:pt x="2594517" y="341970"/>
                </a:lnTo>
                <a:lnTo>
                  <a:pt x="2170770" y="327102"/>
                </a:lnTo>
                <a:lnTo>
                  <a:pt x="1568605" y="297365"/>
                </a:lnTo>
                <a:lnTo>
                  <a:pt x="951570" y="230458"/>
                </a:lnTo>
                <a:lnTo>
                  <a:pt x="490653" y="170985"/>
                </a:lnTo>
                <a:lnTo>
                  <a:pt x="245326" y="126380"/>
                </a:lnTo>
                <a:lnTo>
                  <a:pt x="0" y="2973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FDDDD6F-2B73-7949-897F-99F5E0CF911A}"/>
              </a:ext>
            </a:extLst>
          </p:cNvPr>
          <p:cNvSpPr/>
          <p:nvPr/>
        </p:nvSpPr>
        <p:spPr>
          <a:xfrm>
            <a:off x="3947532" y="2646556"/>
            <a:ext cx="3211551" cy="310896"/>
          </a:xfrm>
          <a:custGeom>
            <a:avLst/>
            <a:gdLst>
              <a:gd name="connsiteX0" fmla="*/ 0 w 3211551"/>
              <a:gd name="connsiteY0" fmla="*/ 0 h 312234"/>
              <a:gd name="connsiteX1" fmla="*/ 237892 w 3211551"/>
              <a:gd name="connsiteY1" fmla="*/ 104078 h 312234"/>
              <a:gd name="connsiteX2" fmla="*/ 386575 w 3211551"/>
              <a:gd name="connsiteY2" fmla="*/ 163551 h 312234"/>
              <a:gd name="connsiteX3" fmla="*/ 676507 w 3211551"/>
              <a:gd name="connsiteY3" fmla="*/ 208156 h 312234"/>
              <a:gd name="connsiteX4" fmla="*/ 966439 w 3211551"/>
              <a:gd name="connsiteY4" fmla="*/ 252761 h 312234"/>
              <a:gd name="connsiteX5" fmla="*/ 1248936 w 3211551"/>
              <a:gd name="connsiteY5" fmla="*/ 289932 h 312234"/>
              <a:gd name="connsiteX6" fmla="*/ 1590907 w 3211551"/>
              <a:gd name="connsiteY6" fmla="*/ 312234 h 312234"/>
              <a:gd name="connsiteX7" fmla="*/ 2059258 w 3211551"/>
              <a:gd name="connsiteY7" fmla="*/ 267629 h 312234"/>
              <a:gd name="connsiteX8" fmla="*/ 2572214 w 3211551"/>
              <a:gd name="connsiteY8" fmla="*/ 200722 h 312234"/>
              <a:gd name="connsiteX9" fmla="*/ 2929053 w 3211551"/>
              <a:gd name="connsiteY9" fmla="*/ 118946 h 312234"/>
              <a:gd name="connsiteX10" fmla="*/ 3211551 w 3211551"/>
              <a:gd name="connsiteY10" fmla="*/ 0 h 312234"/>
              <a:gd name="connsiteX11" fmla="*/ 2126166 w 3211551"/>
              <a:gd name="connsiteY11" fmla="*/ 22303 h 312234"/>
              <a:gd name="connsiteX12" fmla="*/ 959005 w 3211551"/>
              <a:gd name="connsiteY12" fmla="*/ 14868 h 312234"/>
              <a:gd name="connsiteX13" fmla="*/ 275063 w 3211551"/>
              <a:gd name="connsiteY13" fmla="*/ 0 h 312234"/>
              <a:gd name="connsiteX14" fmla="*/ 0 w 3211551"/>
              <a:gd name="connsiteY14" fmla="*/ 0 h 31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11551" h="312234">
                <a:moveTo>
                  <a:pt x="0" y="0"/>
                </a:moveTo>
                <a:lnTo>
                  <a:pt x="237892" y="104078"/>
                </a:lnTo>
                <a:lnTo>
                  <a:pt x="386575" y="163551"/>
                </a:lnTo>
                <a:lnTo>
                  <a:pt x="676507" y="208156"/>
                </a:lnTo>
                <a:lnTo>
                  <a:pt x="966439" y="252761"/>
                </a:lnTo>
                <a:lnTo>
                  <a:pt x="1248936" y="289932"/>
                </a:lnTo>
                <a:lnTo>
                  <a:pt x="1590907" y="312234"/>
                </a:lnTo>
                <a:lnTo>
                  <a:pt x="2059258" y="267629"/>
                </a:lnTo>
                <a:lnTo>
                  <a:pt x="2572214" y="200722"/>
                </a:lnTo>
                <a:lnTo>
                  <a:pt x="2929053" y="118946"/>
                </a:lnTo>
                <a:lnTo>
                  <a:pt x="3211551" y="0"/>
                </a:lnTo>
                <a:lnTo>
                  <a:pt x="2126166" y="22303"/>
                </a:lnTo>
                <a:lnTo>
                  <a:pt x="959005" y="14868"/>
                </a:lnTo>
                <a:lnTo>
                  <a:pt x="275063" y="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9B0ED6-9952-BD49-AEA0-3405A7959D0C}"/>
              </a:ext>
            </a:extLst>
          </p:cNvPr>
          <p:cNvGrpSpPr/>
          <p:nvPr/>
        </p:nvGrpSpPr>
        <p:grpSpPr>
          <a:xfrm>
            <a:off x="6144142" y="943178"/>
            <a:ext cx="2805021" cy="1135782"/>
            <a:chOff x="2102880" y="125335"/>
            <a:chExt cx="3984546" cy="1613384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67B6FEDA-0BEE-4A42-AF76-10FB4AA7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494" y="125335"/>
              <a:ext cx="3646738" cy="1613384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FDE1A4A-FCD1-1347-999C-70A7761E0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037" y="845584"/>
              <a:ext cx="2052084" cy="5847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DBE3AE-4755-DA44-8549-B8614A3A82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4489" y="849127"/>
              <a:ext cx="95693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4C7A0D-C7F3-EF4F-B1B7-C28860EB2EE6}"/>
                </a:ext>
              </a:extLst>
            </p:cNvPr>
            <p:cNvSpPr txBox="1"/>
            <p:nvPr/>
          </p:nvSpPr>
          <p:spPr>
            <a:xfrm>
              <a:off x="2102880" y="1130690"/>
              <a:ext cx="480918" cy="524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CCB714-695E-DF4E-9F96-18A87A0BE445}"/>
                </a:ext>
              </a:extLst>
            </p:cNvPr>
            <p:cNvSpPr txBox="1"/>
            <p:nvPr/>
          </p:nvSpPr>
          <p:spPr>
            <a:xfrm>
              <a:off x="5551847" y="499708"/>
              <a:ext cx="535579" cy="524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FDE9725-534F-4F40-B25D-942F814C43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35" t="65926" r="12938" b="18148"/>
          <a:stretch/>
        </p:blipFill>
        <p:spPr>
          <a:xfrm>
            <a:off x="-685801" y="3630004"/>
            <a:ext cx="10124855" cy="29718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15CD76A-E326-B249-8250-FE4590D31FEE}"/>
              </a:ext>
            </a:extLst>
          </p:cNvPr>
          <p:cNvSpPr txBox="1"/>
          <p:nvPr/>
        </p:nvSpPr>
        <p:spPr>
          <a:xfrm>
            <a:off x="8641317" y="43082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9443203-2754-8844-AEAE-9884E9EE783B}"/>
              </a:ext>
            </a:extLst>
          </p:cNvPr>
          <p:cNvSpPr/>
          <p:nvPr/>
        </p:nvSpPr>
        <p:spPr>
          <a:xfrm>
            <a:off x="1761893" y="2766349"/>
            <a:ext cx="2862146" cy="740780"/>
          </a:xfrm>
          <a:custGeom>
            <a:avLst/>
            <a:gdLst>
              <a:gd name="connsiteX0" fmla="*/ 527824 w 2862146"/>
              <a:gd name="connsiteY0" fmla="*/ 0 h 743414"/>
              <a:gd name="connsiteX1" fmla="*/ 899531 w 2862146"/>
              <a:gd name="connsiteY1" fmla="*/ 96643 h 743414"/>
              <a:gd name="connsiteX2" fmla="*/ 1367883 w 2862146"/>
              <a:gd name="connsiteY2" fmla="*/ 275063 h 743414"/>
              <a:gd name="connsiteX3" fmla="*/ 1888273 w 2862146"/>
              <a:gd name="connsiteY3" fmla="*/ 408878 h 743414"/>
              <a:gd name="connsiteX4" fmla="*/ 2118731 w 2862146"/>
              <a:gd name="connsiteY4" fmla="*/ 505522 h 743414"/>
              <a:gd name="connsiteX5" fmla="*/ 2118731 w 2862146"/>
              <a:gd name="connsiteY5" fmla="*/ 550126 h 743414"/>
              <a:gd name="connsiteX6" fmla="*/ 2356624 w 2862146"/>
              <a:gd name="connsiteY6" fmla="*/ 609600 h 743414"/>
              <a:gd name="connsiteX7" fmla="*/ 2668858 w 2862146"/>
              <a:gd name="connsiteY7" fmla="*/ 683941 h 743414"/>
              <a:gd name="connsiteX8" fmla="*/ 2862146 w 2862146"/>
              <a:gd name="connsiteY8" fmla="*/ 735980 h 743414"/>
              <a:gd name="connsiteX9" fmla="*/ 2111297 w 2862146"/>
              <a:gd name="connsiteY9" fmla="*/ 743414 h 743414"/>
              <a:gd name="connsiteX10" fmla="*/ 1873405 w 2862146"/>
              <a:gd name="connsiteY10" fmla="*/ 587297 h 743414"/>
              <a:gd name="connsiteX11" fmla="*/ 1464527 w 2862146"/>
              <a:gd name="connsiteY11" fmla="*/ 401443 h 743414"/>
              <a:gd name="connsiteX12" fmla="*/ 1129990 w 2862146"/>
              <a:gd name="connsiteY12" fmla="*/ 282497 h 743414"/>
              <a:gd name="connsiteX13" fmla="*/ 840058 w 2862146"/>
              <a:gd name="connsiteY13" fmla="*/ 208156 h 743414"/>
              <a:gd name="connsiteX14" fmla="*/ 453483 w 2862146"/>
              <a:gd name="connsiteY14" fmla="*/ 126380 h 743414"/>
              <a:gd name="connsiteX15" fmla="*/ 0 w 2862146"/>
              <a:gd name="connsiteY15" fmla="*/ 52039 h 743414"/>
              <a:gd name="connsiteX16" fmla="*/ 208156 w 2862146"/>
              <a:gd name="connsiteY16" fmla="*/ 29736 h 743414"/>
              <a:gd name="connsiteX17" fmla="*/ 527824 w 2862146"/>
              <a:gd name="connsiteY17" fmla="*/ 0 h 7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62146" h="743414">
                <a:moveTo>
                  <a:pt x="527824" y="0"/>
                </a:moveTo>
                <a:lnTo>
                  <a:pt x="899531" y="96643"/>
                </a:lnTo>
                <a:lnTo>
                  <a:pt x="1367883" y="275063"/>
                </a:lnTo>
                <a:lnTo>
                  <a:pt x="1888273" y="408878"/>
                </a:lnTo>
                <a:lnTo>
                  <a:pt x="2118731" y="505522"/>
                </a:lnTo>
                <a:lnTo>
                  <a:pt x="2118731" y="550126"/>
                </a:lnTo>
                <a:lnTo>
                  <a:pt x="2356624" y="609600"/>
                </a:lnTo>
                <a:lnTo>
                  <a:pt x="2668858" y="683941"/>
                </a:lnTo>
                <a:lnTo>
                  <a:pt x="2862146" y="735980"/>
                </a:lnTo>
                <a:lnTo>
                  <a:pt x="2111297" y="743414"/>
                </a:lnTo>
                <a:lnTo>
                  <a:pt x="1873405" y="587297"/>
                </a:lnTo>
                <a:lnTo>
                  <a:pt x="1464527" y="401443"/>
                </a:lnTo>
                <a:lnTo>
                  <a:pt x="1129990" y="282497"/>
                </a:lnTo>
                <a:lnTo>
                  <a:pt x="840058" y="208156"/>
                </a:lnTo>
                <a:lnTo>
                  <a:pt x="453483" y="126380"/>
                </a:lnTo>
                <a:lnTo>
                  <a:pt x="0" y="52039"/>
                </a:lnTo>
                <a:lnTo>
                  <a:pt x="208156" y="29736"/>
                </a:lnTo>
                <a:lnTo>
                  <a:pt x="527824" y="0"/>
                </a:lnTo>
                <a:close/>
              </a:path>
            </a:pathLst>
          </a:cu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1F8C6D6-C2D9-D444-841F-99FACB156FAD}"/>
              </a:ext>
            </a:extLst>
          </p:cNvPr>
          <p:cNvSpPr/>
          <p:nvPr/>
        </p:nvSpPr>
        <p:spPr>
          <a:xfrm>
            <a:off x="6155473" y="2929054"/>
            <a:ext cx="2445834" cy="572429"/>
          </a:xfrm>
          <a:custGeom>
            <a:avLst/>
            <a:gdLst>
              <a:gd name="connsiteX0" fmla="*/ 0 w 2445834"/>
              <a:gd name="connsiteY0" fmla="*/ 542692 h 572429"/>
              <a:gd name="connsiteX1" fmla="*/ 639337 w 2445834"/>
              <a:gd name="connsiteY1" fmla="*/ 453483 h 572429"/>
              <a:gd name="connsiteX2" fmla="*/ 1182029 w 2445834"/>
              <a:gd name="connsiteY2" fmla="*/ 319668 h 572429"/>
              <a:gd name="connsiteX3" fmla="*/ 1323278 w 2445834"/>
              <a:gd name="connsiteY3" fmla="*/ 245326 h 572429"/>
              <a:gd name="connsiteX4" fmla="*/ 1323278 w 2445834"/>
              <a:gd name="connsiteY4" fmla="*/ 245326 h 572429"/>
              <a:gd name="connsiteX5" fmla="*/ 1300976 w 2445834"/>
              <a:gd name="connsiteY5" fmla="*/ 304800 h 572429"/>
              <a:gd name="connsiteX6" fmla="*/ 1546303 w 2445834"/>
              <a:gd name="connsiteY6" fmla="*/ 252761 h 572429"/>
              <a:gd name="connsiteX7" fmla="*/ 2029522 w 2445834"/>
              <a:gd name="connsiteY7" fmla="*/ 148683 h 572429"/>
              <a:gd name="connsiteX8" fmla="*/ 2029522 w 2445834"/>
              <a:gd name="connsiteY8" fmla="*/ 178419 h 572429"/>
              <a:gd name="connsiteX9" fmla="*/ 2289717 w 2445834"/>
              <a:gd name="connsiteY9" fmla="*/ 96644 h 572429"/>
              <a:gd name="connsiteX10" fmla="*/ 2445834 w 2445834"/>
              <a:gd name="connsiteY10" fmla="*/ 0 h 572429"/>
              <a:gd name="connsiteX11" fmla="*/ 2445834 w 2445834"/>
              <a:gd name="connsiteY11" fmla="*/ 104078 h 572429"/>
              <a:gd name="connsiteX12" fmla="*/ 2245112 w 2445834"/>
              <a:gd name="connsiteY12" fmla="*/ 230458 h 572429"/>
              <a:gd name="connsiteX13" fmla="*/ 2029522 w 2445834"/>
              <a:gd name="connsiteY13" fmla="*/ 319668 h 572429"/>
              <a:gd name="connsiteX14" fmla="*/ 2029522 w 2445834"/>
              <a:gd name="connsiteY14" fmla="*/ 319668 h 572429"/>
              <a:gd name="connsiteX15" fmla="*/ 2022088 w 2445834"/>
              <a:gd name="connsiteY15" fmla="*/ 252761 h 572429"/>
              <a:gd name="connsiteX16" fmla="*/ 1813932 w 2445834"/>
              <a:gd name="connsiteY16" fmla="*/ 319668 h 572429"/>
              <a:gd name="connsiteX17" fmla="*/ 1538868 w 2445834"/>
              <a:gd name="connsiteY17" fmla="*/ 386575 h 572429"/>
              <a:gd name="connsiteX18" fmla="*/ 1315844 w 2445834"/>
              <a:gd name="connsiteY18" fmla="*/ 431180 h 572429"/>
              <a:gd name="connsiteX19" fmla="*/ 1308410 w 2445834"/>
              <a:gd name="connsiteY19" fmla="*/ 394009 h 572429"/>
              <a:gd name="connsiteX20" fmla="*/ 1122556 w 2445834"/>
              <a:gd name="connsiteY20" fmla="*/ 453483 h 572429"/>
              <a:gd name="connsiteX21" fmla="*/ 773151 w 2445834"/>
              <a:gd name="connsiteY21" fmla="*/ 572429 h 572429"/>
              <a:gd name="connsiteX22" fmla="*/ 0 w 2445834"/>
              <a:gd name="connsiteY22" fmla="*/ 542692 h 5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4" h="572429">
                <a:moveTo>
                  <a:pt x="0" y="542692"/>
                </a:moveTo>
                <a:lnTo>
                  <a:pt x="639337" y="453483"/>
                </a:lnTo>
                <a:lnTo>
                  <a:pt x="1182029" y="319668"/>
                </a:lnTo>
                <a:lnTo>
                  <a:pt x="1323278" y="245326"/>
                </a:lnTo>
                <a:lnTo>
                  <a:pt x="1323278" y="245326"/>
                </a:lnTo>
                <a:lnTo>
                  <a:pt x="1300976" y="304800"/>
                </a:lnTo>
                <a:lnTo>
                  <a:pt x="1546303" y="252761"/>
                </a:lnTo>
                <a:lnTo>
                  <a:pt x="2029522" y="148683"/>
                </a:lnTo>
                <a:lnTo>
                  <a:pt x="2029522" y="178419"/>
                </a:lnTo>
                <a:lnTo>
                  <a:pt x="2289717" y="96644"/>
                </a:lnTo>
                <a:lnTo>
                  <a:pt x="2445834" y="0"/>
                </a:lnTo>
                <a:lnTo>
                  <a:pt x="2445834" y="104078"/>
                </a:lnTo>
                <a:lnTo>
                  <a:pt x="2245112" y="230458"/>
                </a:lnTo>
                <a:lnTo>
                  <a:pt x="2029522" y="319668"/>
                </a:lnTo>
                <a:lnTo>
                  <a:pt x="2029522" y="319668"/>
                </a:lnTo>
                <a:lnTo>
                  <a:pt x="2022088" y="252761"/>
                </a:lnTo>
                <a:lnTo>
                  <a:pt x="1813932" y="319668"/>
                </a:lnTo>
                <a:lnTo>
                  <a:pt x="1538868" y="386575"/>
                </a:lnTo>
                <a:lnTo>
                  <a:pt x="1315844" y="431180"/>
                </a:lnTo>
                <a:lnTo>
                  <a:pt x="1308410" y="394009"/>
                </a:lnTo>
                <a:lnTo>
                  <a:pt x="1122556" y="453483"/>
                </a:lnTo>
                <a:lnTo>
                  <a:pt x="773151" y="572429"/>
                </a:lnTo>
                <a:lnTo>
                  <a:pt x="0" y="542692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EEE2F4-45B1-E049-AD6D-B67975BB3FFB}"/>
              </a:ext>
            </a:extLst>
          </p:cNvPr>
          <p:cNvSpPr txBox="1"/>
          <p:nvPr/>
        </p:nvSpPr>
        <p:spPr>
          <a:xfrm>
            <a:off x="2481963" y="244952"/>
            <a:ext cx="40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Kentucky Geologic Cross-Section A-B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003A60-8466-834F-B255-D1522165CB3E}"/>
              </a:ext>
            </a:extLst>
          </p:cNvPr>
          <p:cNvSpPr txBox="1"/>
          <p:nvPr/>
        </p:nvSpPr>
        <p:spPr>
          <a:xfrm>
            <a:off x="4898020" y="2258992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Illinois Basin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184C22-5AD0-1245-9F3A-2C8920611170}"/>
              </a:ext>
            </a:extLst>
          </p:cNvPr>
          <p:cNvSpPr txBox="1"/>
          <p:nvPr/>
        </p:nvSpPr>
        <p:spPr>
          <a:xfrm>
            <a:off x="3082724" y="4865225"/>
            <a:ext cx="14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Cincinnati Arch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2E4EB9-A699-024E-AA6B-01625BE23ACD}"/>
              </a:ext>
            </a:extLst>
          </p:cNvPr>
          <p:cNvSpPr txBox="1"/>
          <p:nvPr/>
        </p:nvSpPr>
        <p:spPr>
          <a:xfrm>
            <a:off x="6776977" y="4832430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Appalachian Basin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2628961-2621-4241-9F8B-BA7F82E829C6}"/>
              </a:ext>
            </a:extLst>
          </p:cNvPr>
          <p:cNvSpPr/>
          <p:nvPr/>
        </p:nvSpPr>
        <p:spPr>
          <a:xfrm>
            <a:off x="488438" y="2720481"/>
            <a:ext cx="2339955" cy="346450"/>
          </a:xfrm>
          <a:custGeom>
            <a:avLst/>
            <a:gdLst>
              <a:gd name="connsiteX0" fmla="*/ 5679 w 2339955"/>
              <a:gd name="connsiteY0" fmla="*/ 346450 h 346450"/>
              <a:gd name="connsiteX1" fmla="*/ 477078 w 2339955"/>
              <a:gd name="connsiteY1" fmla="*/ 227181 h 346450"/>
              <a:gd name="connsiteX2" fmla="*/ 880323 w 2339955"/>
              <a:gd name="connsiteY2" fmla="*/ 164706 h 346450"/>
              <a:gd name="connsiteX3" fmla="*/ 1334683 w 2339955"/>
              <a:gd name="connsiteY3" fmla="*/ 85193 h 346450"/>
              <a:gd name="connsiteX4" fmla="*/ 1891274 w 2339955"/>
              <a:gd name="connsiteY4" fmla="*/ 45437 h 346450"/>
              <a:gd name="connsiteX5" fmla="*/ 2112775 w 2339955"/>
              <a:gd name="connsiteY5" fmla="*/ 45437 h 346450"/>
              <a:gd name="connsiteX6" fmla="*/ 2271801 w 2339955"/>
              <a:gd name="connsiteY6" fmla="*/ 34078 h 346450"/>
              <a:gd name="connsiteX7" fmla="*/ 2339955 w 2339955"/>
              <a:gd name="connsiteY7" fmla="*/ 0 h 346450"/>
              <a:gd name="connsiteX8" fmla="*/ 0 w 2339955"/>
              <a:gd name="connsiteY8" fmla="*/ 0 h 346450"/>
              <a:gd name="connsiteX9" fmla="*/ 5679 w 2339955"/>
              <a:gd name="connsiteY9" fmla="*/ 346450 h 3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9955" h="346450">
                <a:moveTo>
                  <a:pt x="5679" y="346450"/>
                </a:moveTo>
                <a:lnTo>
                  <a:pt x="477078" y="227181"/>
                </a:lnTo>
                <a:lnTo>
                  <a:pt x="880323" y="164706"/>
                </a:lnTo>
                <a:lnTo>
                  <a:pt x="1334683" y="85193"/>
                </a:lnTo>
                <a:lnTo>
                  <a:pt x="1891274" y="45437"/>
                </a:lnTo>
                <a:lnTo>
                  <a:pt x="2112775" y="45437"/>
                </a:lnTo>
                <a:lnTo>
                  <a:pt x="2271801" y="34078"/>
                </a:lnTo>
                <a:lnTo>
                  <a:pt x="2339955" y="0"/>
                </a:lnTo>
                <a:lnTo>
                  <a:pt x="0" y="0"/>
                </a:lnTo>
                <a:lnTo>
                  <a:pt x="5679" y="346450"/>
                </a:lnTo>
                <a:close/>
              </a:path>
            </a:pathLst>
          </a:cu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F94C7-9A6D-944A-B43A-C89297AF9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5" y="2041169"/>
            <a:ext cx="8175811" cy="150807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05EA302-372C-D647-82B2-75B1C21F906E}"/>
              </a:ext>
            </a:extLst>
          </p:cNvPr>
          <p:cNvSpPr txBox="1"/>
          <p:nvPr/>
        </p:nvSpPr>
        <p:spPr>
          <a:xfrm>
            <a:off x="301848" y="16784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EC6BBD-FF5C-284A-9BAA-64BE281DE719}"/>
              </a:ext>
            </a:extLst>
          </p:cNvPr>
          <p:cNvSpPr txBox="1"/>
          <p:nvPr/>
        </p:nvSpPr>
        <p:spPr>
          <a:xfrm>
            <a:off x="568389" y="2322796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Mississippi Embayment</a:t>
            </a:r>
          </a:p>
        </p:txBody>
      </p:sp>
    </p:spTree>
    <p:extLst>
      <p:ext uri="{BB962C8B-B14F-4D97-AF65-F5344CB8AC3E}">
        <p14:creationId xmlns:p14="http://schemas.microsoft.com/office/powerpoint/2010/main" val="338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623EF1-63D9-8A4D-BF5F-F2FF07FF3BE2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E3BC06-4BBA-D04D-B4AE-083BE7B91818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EC6499-8251-C943-A132-744E03125795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14CB02-E367-0F4C-B7D4-6E601DF3B6B0}"/>
              </a:ext>
            </a:extLst>
          </p:cNvPr>
          <p:cNvSpPr txBox="1"/>
          <p:nvPr/>
        </p:nvSpPr>
        <p:spPr>
          <a:xfrm>
            <a:off x="571836" y="37969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913163-6AD1-2144-A9D9-04FEBF33A88E}"/>
              </a:ext>
            </a:extLst>
          </p:cNvPr>
          <p:cNvSpPr/>
          <p:nvPr/>
        </p:nvSpPr>
        <p:spPr>
          <a:xfrm>
            <a:off x="686566" y="1014921"/>
            <a:ext cx="914400" cy="45720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6635F4-F23E-F149-93A7-6AC26D737CE3}"/>
              </a:ext>
            </a:extLst>
          </p:cNvPr>
          <p:cNvSpPr/>
          <p:nvPr/>
        </p:nvSpPr>
        <p:spPr>
          <a:xfrm>
            <a:off x="701186" y="1715528"/>
            <a:ext cx="914400" cy="4572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7E060-719F-9D4D-BD0C-26352390B59F}"/>
              </a:ext>
            </a:extLst>
          </p:cNvPr>
          <p:cNvSpPr/>
          <p:nvPr/>
        </p:nvSpPr>
        <p:spPr>
          <a:xfrm>
            <a:off x="686566" y="2415562"/>
            <a:ext cx="914400" cy="4572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8F34F-02ED-5B4F-A8E3-9C44C881E71F}"/>
              </a:ext>
            </a:extLst>
          </p:cNvPr>
          <p:cNvSpPr/>
          <p:nvPr/>
        </p:nvSpPr>
        <p:spPr>
          <a:xfrm>
            <a:off x="701186" y="3133925"/>
            <a:ext cx="914400" cy="4572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4B434-F71F-E540-99A0-641264D5C1C1}"/>
              </a:ext>
            </a:extLst>
          </p:cNvPr>
          <p:cNvSpPr/>
          <p:nvPr/>
        </p:nvSpPr>
        <p:spPr>
          <a:xfrm>
            <a:off x="701186" y="3847060"/>
            <a:ext cx="914400" cy="4572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01D378-AB28-1B47-96F4-C87475AA05BE}"/>
              </a:ext>
            </a:extLst>
          </p:cNvPr>
          <p:cNvSpPr/>
          <p:nvPr/>
        </p:nvSpPr>
        <p:spPr>
          <a:xfrm>
            <a:off x="701186" y="4523592"/>
            <a:ext cx="914400" cy="4572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38A2B8-092C-F74D-A285-2766A6183E86}"/>
              </a:ext>
            </a:extLst>
          </p:cNvPr>
          <p:cNvSpPr txBox="1"/>
          <p:nvPr/>
        </p:nvSpPr>
        <p:spPr>
          <a:xfrm>
            <a:off x="1743292" y="1089632"/>
            <a:ext cx="1835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Tertiary / Cretaceous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E0691B-A5EA-994C-9262-F3C379A6AAF3}"/>
              </a:ext>
            </a:extLst>
          </p:cNvPr>
          <p:cNvSpPr txBox="1"/>
          <p:nvPr/>
        </p:nvSpPr>
        <p:spPr>
          <a:xfrm>
            <a:off x="1743292" y="1790863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Pennsylvanian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D1EC02-6830-2F45-9889-2B1D033C5E15}"/>
              </a:ext>
            </a:extLst>
          </p:cNvPr>
          <p:cNvSpPr txBox="1"/>
          <p:nvPr/>
        </p:nvSpPr>
        <p:spPr>
          <a:xfrm>
            <a:off x="1743292" y="2473889"/>
            <a:ext cx="14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Mississippian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520F89-30DF-1146-B83F-168926CEA2CE}"/>
              </a:ext>
            </a:extLst>
          </p:cNvPr>
          <p:cNvSpPr txBox="1"/>
          <p:nvPr/>
        </p:nvSpPr>
        <p:spPr>
          <a:xfrm>
            <a:off x="1743292" y="322438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Devonian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B61C9-FA8A-E241-AE2F-87D4505A7563}"/>
              </a:ext>
            </a:extLst>
          </p:cNvPr>
          <p:cNvSpPr txBox="1"/>
          <p:nvPr/>
        </p:nvSpPr>
        <p:spPr>
          <a:xfrm>
            <a:off x="1743292" y="392177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Silurian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9ACA4E-7B5A-A242-A297-C44EBB8A5FCF}"/>
              </a:ext>
            </a:extLst>
          </p:cNvPr>
          <p:cNvSpPr txBox="1"/>
          <p:nvPr/>
        </p:nvSpPr>
        <p:spPr>
          <a:xfrm>
            <a:off x="1743292" y="459830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Ordovician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0617DD-EEAB-7C48-B18D-ADAAA92C2B85}"/>
              </a:ext>
            </a:extLst>
          </p:cNvPr>
          <p:cNvSpPr txBox="1"/>
          <p:nvPr/>
        </p:nvSpPr>
        <p:spPr>
          <a:xfrm>
            <a:off x="1783368" y="527483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Cambrian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C06FC3-7178-8441-9422-7A0A1F86989E}"/>
              </a:ext>
            </a:extLst>
          </p:cNvPr>
          <p:cNvSpPr txBox="1"/>
          <p:nvPr/>
        </p:nvSpPr>
        <p:spPr>
          <a:xfrm>
            <a:off x="1759442" y="5946352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Precambrian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3E06F2-B784-A544-BE6E-B21EC84B63FB}"/>
              </a:ext>
            </a:extLst>
          </p:cNvPr>
          <p:cNvSpPr/>
          <p:nvPr/>
        </p:nvSpPr>
        <p:spPr>
          <a:xfrm>
            <a:off x="686566" y="5871641"/>
            <a:ext cx="914400" cy="457200"/>
          </a:xfrm>
          <a:prstGeom prst="rect">
            <a:avLst/>
          </a:prstGeom>
          <a:pattFill prst="solidDmn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F80169-873F-524C-8C50-FBBA1B29B7EC}"/>
              </a:ext>
            </a:extLst>
          </p:cNvPr>
          <p:cNvSpPr/>
          <p:nvPr/>
        </p:nvSpPr>
        <p:spPr>
          <a:xfrm>
            <a:off x="686566" y="5200124"/>
            <a:ext cx="9144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A close up of a logo&#10;&#10;Description automatically generated">
            <a:extLst>
              <a:ext uri="{FF2B5EF4-FFF2-40B4-BE49-F238E27FC236}">
                <a16:creationId xmlns:a16="http://schemas.microsoft.com/office/drawing/2014/main" id="{2511201E-153B-1E49-AEAD-233C0AE1D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35" t="65926" r="12938" b="18148"/>
          <a:stretch/>
        </p:blipFill>
        <p:spPr>
          <a:xfrm>
            <a:off x="-685801" y="3630004"/>
            <a:ext cx="10124855" cy="2971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9B0ED6-9952-BD49-AEA0-3405A7959D0C}"/>
              </a:ext>
            </a:extLst>
          </p:cNvPr>
          <p:cNvGrpSpPr/>
          <p:nvPr/>
        </p:nvGrpSpPr>
        <p:grpSpPr>
          <a:xfrm>
            <a:off x="6090979" y="613572"/>
            <a:ext cx="3334777" cy="1135782"/>
            <a:chOff x="2102880" y="125335"/>
            <a:chExt cx="4737068" cy="1613384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67B6FEDA-0BEE-4A42-AF76-10FB4AA7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0495" y="125335"/>
              <a:ext cx="3646739" cy="1613384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FDE1A4A-FCD1-1347-999C-70A7761E0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038" y="845584"/>
              <a:ext cx="2052084" cy="58479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DBE3AE-4755-DA44-8549-B8614A3A82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4489" y="849127"/>
              <a:ext cx="95693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4C7A0D-C7F3-EF4F-B1B7-C28860EB2EE6}"/>
                </a:ext>
              </a:extLst>
            </p:cNvPr>
            <p:cNvSpPr txBox="1"/>
            <p:nvPr/>
          </p:nvSpPr>
          <p:spPr>
            <a:xfrm>
              <a:off x="2102880" y="1130690"/>
              <a:ext cx="262411" cy="524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>
                <a:latin typeface="Swell Braille" pitchFamily="49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CCB714-695E-DF4E-9F96-18A87A0BE445}"/>
                </a:ext>
              </a:extLst>
            </p:cNvPr>
            <p:cNvSpPr txBox="1"/>
            <p:nvPr/>
          </p:nvSpPr>
          <p:spPr>
            <a:xfrm>
              <a:off x="5392003" y="416092"/>
              <a:ext cx="1447945" cy="655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Swell Braille" pitchFamily="49"/>
                  <a:cs typeface="Arial" panose="020B0604020202020204" pitchFamily="34" charset="0"/>
                </a:rPr>
                <a:t>;⠠⠃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05EA302-372C-D647-82B2-75B1C21F906E}"/>
              </a:ext>
            </a:extLst>
          </p:cNvPr>
          <p:cNvSpPr txBox="1"/>
          <p:nvPr/>
        </p:nvSpPr>
        <p:spPr>
          <a:xfrm>
            <a:off x="212395" y="1479685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EEE2F4-45B1-E049-AD6D-B67975BB3FFB}"/>
              </a:ext>
            </a:extLst>
          </p:cNvPr>
          <p:cNvSpPr txBox="1"/>
          <p:nvPr/>
        </p:nvSpPr>
        <p:spPr>
          <a:xfrm>
            <a:off x="3267" y="89838"/>
            <a:ext cx="8651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⠠⠅⠢⠞⠥⠉⠅⠽⠀⠠⠛⠑⠕⠇⠕⠛⠊⠉⠀⠠⠉⠗⠕⠎⠎⠤⠎⠑⠉⠰⠝⠀⠠⠁⠤;,⠃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003A60-8466-834F-B255-D1522165CB3E}"/>
              </a:ext>
            </a:extLst>
          </p:cNvPr>
          <p:cNvSpPr txBox="1"/>
          <p:nvPr/>
        </p:nvSpPr>
        <p:spPr>
          <a:xfrm>
            <a:off x="3933924" y="2099966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⠠⠊⠇⠇⠔⠕⠊⠎⠀⠠⠃⠁⠎⠔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184C22-5AD0-1245-9F3A-2C8920611170}"/>
              </a:ext>
            </a:extLst>
          </p:cNvPr>
          <p:cNvSpPr txBox="1"/>
          <p:nvPr/>
        </p:nvSpPr>
        <p:spPr>
          <a:xfrm>
            <a:off x="2058993" y="4696260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⠠⠉⠔⠉⠔⠝⠁⠞⠊⠀⠠⠜⠡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2E4EB9-A699-024E-AA6B-01625BE23ACD}"/>
              </a:ext>
            </a:extLst>
          </p:cNvPr>
          <p:cNvSpPr txBox="1"/>
          <p:nvPr/>
        </p:nvSpPr>
        <p:spPr>
          <a:xfrm>
            <a:off x="5637275" y="4355351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⠠⠁⠏⠏⠁⠇⠁⠡⠊⠁⠝⠀</a:t>
            </a:r>
          </a:p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⠠⠃⠁⠎⠔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7E2AE1-F53D-3C44-AE7C-53DB0887662C}"/>
              </a:ext>
            </a:extLst>
          </p:cNvPr>
          <p:cNvSpPr txBox="1"/>
          <p:nvPr/>
        </p:nvSpPr>
        <p:spPr>
          <a:xfrm>
            <a:off x="547995" y="1791852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⠠⠍⠊⠎⠎⠊⠎⠎⠊⠏⠏⠊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⠠⠑⠍⠃⠁⠽⠰⠞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DA19E9-A12C-4045-92A3-D6C74740EE3D}"/>
              </a:ext>
            </a:extLst>
          </p:cNvPr>
          <p:cNvSpPr txBox="1"/>
          <p:nvPr/>
        </p:nvSpPr>
        <p:spPr>
          <a:xfrm>
            <a:off x="5775828" y="134495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662CF4-D01E-D04C-B8D7-D7378467A392}"/>
              </a:ext>
            </a:extLst>
          </p:cNvPr>
          <p:cNvSpPr txBox="1"/>
          <p:nvPr/>
        </p:nvSpPr>
        <p:spPr>
          <a:xfrm>
            <a:off x="8379410" y="422603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;⠠⠃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0004AD06-A422-9249-B3E0-248E6509A205}"/>
              </a:ext>
            </a:extLst>
          </p:cNvPr>
          <p:cNvSpPr/>
          <p:nvPr/>
        </p:nvSpPr>
        <p:spPr>
          <a:xfrm>
            <a:off x="488197" y="3285640"/>
            <a:ext cx="1301857" cy="228600"/>
          </a:xfrm>
          <a:custGeom>
            <a:avLst/>
            <a:gdLst>
              <a:gd name="connsiteX0" fmla="*/ 0 w 1301857"/>
              <a:gd name="connsiteY0" fmla="*/ 0 h 224725"/>
              <a:gd name="connsiteX1" fmla="*/ 278969 w 1301857"/>
              <a:gd name="connsiteY1" fmla="*/ 0 h 224725"/>
              <a:gd name="connsiteX2" fmla="*/ 581186 w 1301857"/>
              <a:gd name="connsiteY2" fmla="*/ 30996 h 224725"/>
              <a:gd name="connsiteX3" fmla="*/ 898901 w 1301857"/>
              <a:gd name="connsiteY3" fmla="*/ 85240 h 224725"/>
              <a:gd name="connsiteX4" fmla="*/ 1123627 w 1301857"/>
              <a:gd name="connsiteY4" fmla="*/ 131735 h 224725"/>
              <a:gd name="connsiteX5" fmla="*/ 1301857 w 1301857"/>
              <a:gd name="connsiteY5" fmla="*/ 224725 h 224725"/>
              <a:gd name="connsiteX6" fmla="*/ 0 w 1301857"/>
              <a:gd name="connsiteY6" fmla="*/ 224725 h 224725"/>
              <a:gd name="connsiteX7" fmla="*/ 0 w 1301857"/>
              <a:gd name="connsiteY7" fmla="*/ 0 h 22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857" h="224725">
                <a:moveTo>
                  <a:pt x="0" y="0"/>
                </a:moveTo>
                <a:lnTo>
                  <a:pt x="278969" y="0"/>
                </a:lnTo>
                <a:lnTo>
                  <a:pt x="581186" y="30996"/>
                </a:lnTo>
                <a:lnTo>
                  <a:pt x="898901" y="85240"/>
                </a:lnTo>
                <a:lnTo>
                  <a:pt x="1123627" y="131735"/>
                </a:lnTo>
                <a:lnTo>
                  <a:pt x="1301857" y="224725"/>
                </a:lnTo>
                <a:lnTo>
                  <a:pt x="0" y="224725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0F5301-FACB-214F-8F76-677A145EC894}"/>
              </a:ext>
            </a:extLst>
          </p:cNvPr>
          <p:cNvSpPr/>
          <p:nvPr/>
        </p:nvSpPr>
        <p:spPr>
          <a:xfrm>
            <a:off x="996950" y="5473700"/>
            <a:ext cx="5981700" cy="722376"/>
          </a:xfrm>
          <a:custGeom>
            <a:avLst/>
            <a:gdLst>
              <a:gd name="connsiteX0" fmla="*/ 0 w 5981700"/>
              <a:gd name="connsiteY0" fmla="*/ 673100 h 717550"/>
              <a:gd name="connsiteX1" fmla="*/ 444500 w 5981700"/>
              <a:gd name="connsiteY1" fmla="*/ 488950 h 717550"/>
              <a:gd name="connsiteX2" fmla="*/ 1060450 w 5981700"/>
              <a:gd name="connsiteY2" fmla="*/ 279400 h 717550"/>
              <a:gd name="connsiteX3" fmla="*/ 1460500 w 5981700"/>
              <a:gd name="connsiteY3" fmla="*/ 177800 h 717550"/>
              <a:gd name="connsiteX4" fmla="*/ 2076450 w 5981700"/>
              <a:gd name="connsiteY4" fmla="*/ 69850 h 717550"/>
              <a:gd name="connsiteX5" fmla="*/ 2457450 w 5981700"/>
              <a:gd name="connsiteY5" fmla="*/ 19050 h 717550"/>
              <a:gd name="connsiteX6" fmla="*/ 2997200 w 5981700"/>
              <a:gd name="connsiteY6" fmla="*/ 0 h 717550"/>
              <a:gd name="connsiteX7" fmla="*/ 2997200 w 5981700"/>
              <a:gd name="connsiteY7" fmla="*/ 69850 h 717550"/>
              <a:gd name="connsiteX8" fmla="*/ 3162300 w 5981700"/>
              <a:gd name="connsiteY8" fmla="*/ 31750 h 717550"/>
              <a:gd name="connsiteX9" fmla="*/ 3765550 w 5981700"/>
              <a:gd name="connsiteY9" fmla="*/ 76200 h 717550"/>
              <a:gd name="connsiteX10" fmla="*/ 4051300 w 5981700"/>
              <a:gd name="connsiteY10" fmla="*/ 101600 h 717550"/>
              <a:gd name="connsiteX11" fmla="*/ 4057650 w 5981700"/>
              <a:gd name="connsiteY11" fmla="*/ 177800 h 717550"/>
              <a:gd name="connsiteX12" fmla="*/ 4356100 w 5981700"/>
              <a:gd name="connsiteY12" fmla="*/ 209550 h 717550"/>
              <a:gd name="connsiteX13" fmla="*/ 4832350 w 5981700"/>
              <a:gd name="connsiteY13" fmla="*/ 336550 h 717550"/>
              <a:gd name="connsiteX14" fmla="*/ 5372100 w 5981700"/>
              <a:gd name="connsiteY14" fmla="*/ 482600 h 717550"/>
              <a:gd name="connsiteX15" fmla="*/ 5981700 w 5981700"/>
              <a:gd name="connsiteY15" fmla="*/ 704850 h 717550"/>
              <a:gd name="connsiteX16" fmla="*/ 3975100 w 5981700"/>
              <a:gd name="connsiteY16" fmla="*/ 704850 h 717550"/>
              <a:gd name="connsiteX17" fmla="*/ 3905250 w 5981700"/>
              <a:gd name="connsiteY17" fmla="*/ 654050 h 717550"/>
              <a:gd name="connsiteX18" fmla="*/ 3829050 w 5981700"/>
              <a:gd name="connsiteY18" fmla="*/ 654050 h 717550"/>
              <a:gd name="connsiteX19" fmla="*/ 3676650 w 5981700"/>
              <a:gd name="connsiteY19" fmla="*/ 615950 h 717550"/>
              <a:gd name="connsiteX20" fmla="*/ 3409950 w 5981700"/>
              <a:gd name="connsiteY20" fmla="*/ 565150 h 717550"/>
              <a:gd name="connsiteX21" fmla="*/ 3143250 w 5981700"/>
              <a:gd name="connsiteY21" fmla="*/ 552450 h 717550"/>
              <a:gd name="connsiteX22" fmla="*/ 3041650 w 5981700"/>
              <a:gd name="connsiteY22" fmla="*/ 552450 h 717550"/>
              <a:gd name="connsiteX23" fmla="*/ 2971800 w 5981700"/>
              <a:gd name="connsiteY23" fmla="*/ 463550 h 717550"/>
              <a:gd name="connsiteX24" fmla="*/ 2838450 w 5981700"/>
              <a:gd name="connsiteY24" fmla="*/ 482600 h 717550"/>
              <a:gd name="connsiteX25" fmla="*/ 2698750 w 5981700"/>
              <a:gd name="connsiteY25" fmla="*/ 520700 h 717550"/>
              <a:gd name="connsiteX26" fmla="*/ 2495550 w 5981700"/>
              <a:gd name="connsiteY26" fmla="*/ 571500 h 717550"/>
              <a:gd name="connsiteX27" fmla="*/ 2374900 w 5981700"/>
              <a:gd name="connsiteY27" fmla="*/ 558800 h 717550"/>
              <a:gd name="connsiteX28" fmla="*/ 2241550 w 5981700"/>
              <a:gd name="connsiteY28" fmla="*/ 615950 h 717550"/>
              <a:gd name="connsiteX29" fmla="*/ 2152650 w 5981700"/>
              <a:gd name="connsiteY29" fmla="*/ 615950 h 717550"/>
              <a:gd name="connsiteX30" fmla="*/ 2032000 w 5981700"/>
              <a:gd name="connsiteY30" fmla="*/ 717550 h 717550"/>
              <a:gd name="connsiteX31" fmla="*/ 0 w 5981700"/>
              <a:gd name="connsiteY31" fmla="*/ 67310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81700" h="717550">
                <a:moveTo>
                  <a:pt x="0" y="673100"/>
                </a:moveTo>
                <a:lnTo>
                  <a:pt x="444500" y="488950"/>
                </a:lnTo>
                <a:lnTo>
                  <a:pt x="1060450" y="279400"/>
                </a:lnTo>
                <a:lnTo>
                  <a:pt x="1460500" y="177800"/>
                </a:lnTo>
                <a:lnTo>
                  <a:pt x="2076450" y="69850"/>
                </a:lnTo>
                <a:lnTo>
                  <a:pt x="2457450" y="19050"/>
                </a:lnTo>
                <a:lnTo>
                  <a:pt x="2997200" y="0"/>
                </a:lnTo>
                <a:lnTo>
                  <a:pt x="2997200" y="69850"/>
                </a:lnTo>
                <a:lnTo>
                  <a:pt x="3162300" y="31750"/>
                </a:lnTo>
                <a:lnTo>
                  <a:pt x="3765550" y="76200"/>
                </a:lnTo>
                <a:lnTo>
                  <a:pt x="4051300" y="101600"/>
                </a:lnTo>
                <a:lnTo>
                  <a:pt x="4057650" y="177800"/>
                </a:lnTo>
                <a:lnTo>
                  <a:pt x="4356100" y="209550"/>
                </a:lnTo>
                <a:lnTo>
                  <a:pt x="4832350" y="336550"/>
                </a:lnTo>
                <a:lnTo>
                  <a:pt x="5372100" y="482600"/>
                </a:lnTo>
                <a:lnTo>
                  <a:pt x="5981700" y="704850"/>
                </a:lnTo>
                <a:lnTo>
                  <a:pt x="3975100" y="704850"/>
                </a:lnTo>
                <a:lnTo>
                  <a:pt x="3905250" y="654050"/>
                </a:lnTo>
                <a:lnTo>
                  <a:pt x="3829050" y="654050"/>
                </a:lnTo>
                <a:lnTo>
                  <a:pt x="3676650" y="615950"/>
                </a:lnTo>
                <a:lnTo>
                  <a:pt x="3409950" y="565150"/>
                </a:lnTo>
                <a:lnTo>
                  <a:pt x="3143250" y="552450"/>
                </a:lnTo>
                <a:lnTo>
                  <a:pt x="3041650" y="552450"/>
                </a:lnTo>
                <a:lnTo>
                  <a:pt x="2971800" y="463550"/>
                </a:lnTo>
                <a:lnTo>
                  <a:pt x="2838450" y="482600"/>
                </a:lnTo>
                <a:lnTo>
                  <a:pt x="2698750" y="520700"/>
                </a:lnTo>
                <a:lnTo>
                  <a:pt x="2495550" y="571500"/>
                </a:lnTo>
                <a:lnTo>
                  <a:pt x="2374900" y="558800"/>
                </a:lnTo>
                <a:lnTo>
                  <a:pt x="2241550" y="615950"/>
                </a:lnTo>
                <a:lnTo>
                  <a:pt x="2152650" y="615950"/>
                </a:lnTo>
                <a:lnTo>
                  <a:pt x="2032000" y="717550"/>
                </a:lnTo>
                <a:lnTo>
                  <a:pt x="0" y="67310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3DEA9E0-790F-2146-A20D-85B6FA96A525}"/>
              </a:ext>
            </a:extLst>
          </p:cNvPr>
          <p:cNvSpPr/>
          <p:nvPr/>
        </p:nvSpPr>
        <p:spPr>
          <a:xfrm>
            <a:off x="3062868" y="5932448"/>
            <a:ext cx="1895708" cy="246888"/>
          </a:xfrm>
          <a:custGeom>
            <a:avLst/>
            <a:gdLst>
              <a:gd name="connsiteX0" fmla="*/ 0 w 1895708"/>
              <a:gd name="connsiteY0" fmla="*/ 215590 h 245327"/>
              <a:gd name="connsiteX1" fmla="*/ 81776 w 1895708"/>
              <a:gd name="connsiteY1" fmla="*/ 163551 h 245327"/>
              <a:gd name="connsiteX2" fmla="*/ 178420 w 1895708"/>
              <a:gd name="connsiteY2" fmla="*/ 156117 h 245327"/>
              <a:gd name="connsiteX3" fmla="*/ 371708 w 1895708"/>
              <a:gd name="connsiteY3" fmla="*/ 104078 h 245327"/>
              <a:gd name="connsiteX4" fmla="*/ 512956 w 1895708"/>
              <a:gd name="connsiteY4" fmla="*/ 104078 h 245327"/>
              <a:gd name="connsiteX5" fmla="*/ 698810 w 1895708"/>
              <a:gd name="connsiteY5" fmla="*/ 44605 h 245327"/>
              <a:gd name="connsiteX6" fmla="*/ 765717 w 1895708"/>
              <a:gd name="connsiteY6" fmla="*/ 52039 h 245327"/>
              <a:gd name="connsiteX7" fmla="*/ 914400 w 1895708"/>
              <a:gd name="connsiteY7" fmla="*/ 0 h 245327"/>
              <a:gd name="connsiteX8" fmla="*/ 914400 w 1895708"/>
              <a:gd name="connsiteY8" fmla="*/ 0 h 245327"/>
              <a:gd name="connsiteX9" fmla="*/ 973873 w 1895708"/>
              <a:gd name="connsiteY9" fmla="*/ 104078 h 245327"/>
              <a:gd name="connsiteX10" fmla="*/ 1226634 w 1895708"/>
              <a:gd name="connsiteY10" fmla="*/ 104078 h 245327"/>
              <a:gd name="connsiteX11" fmla="*/ 1486830 w 1895708"/>
              <a:gd name="connsiteY11" fmla="*/ 156117 h 245327"/>
              <a:gd name="connsiteX12" fmla="*/ 1642947 w 1895708"/>
              <a:gd name="connsiteY12" fmla="*/ 163551 h 245327"/>
              <a:gd name="connsiteX13" fmla="*/ 1732156 w 1895708"/>
              <a:gd name="connsiteY13" fmla="*/ 185853 h 245327"/>
              <a:gd name="connsiteX14" fmla="*/ 1858537 w 1895708"/>
              <a:gd name="connsiteY14" fmla="*/ 193288 h 245327"/>
              <a:gd name="connsiteX15" fmla="*/ 1895708 w 1895708"/>
              <a:gd name="connsiteY15" fmla="*/ 245327 h 245327"/>
              <a:gd name="connsiteX16" fmla="*/ 0 w 1895708"/>
              <a:gd name="connsiteY16" fmla="*/ 215590 h 24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5708" h="245327">
                <a:moveTo>
                  <a:pt x="0" y="215590"/>
                </a:moveTo>
                <a:lnTo>
                  <a:pt x="81776" y="163551"/>
                </a:lnTo>
                <a:lnTo>
                  <a:pt x="178420" y="156117"/>
                </a:lnTo>
                <a:lnTo>
                  <a:pt x="371708" y="104078"/>
                </a:lnTo>
                <a:lnTo>
                  <a:pt x="512956" y="104078"/>
                </a:lnTo>
                <a:lnTo>
                  <a:pt x="698810" y="44605"/>
                </a:lnTo>
                <a:lnTo>
                  <a:pt x="765717" y="52039"/>
                </a:lnTo>
                <a:lnTo>
                  <a:pt x="914400" y="0"/>
                </a:lnTo>
                <a:lnTo>
                  <a:pt x="914400" y="0"/>
                </a:lnTo>
                <a:lnTo>
                  <a:pt x="973873" y="104078"/>
                </a:lnTo>
                <a:lnTo>
                  <a:pt x="1226634" y="104078"/>
                </a:lnTo>
                <a:lnTo>
                  <a:pt x="1486830" y="156117"/>
                </a:lnTo>
                <a:lnTo>
                  <a:pt x="1642947" y="163551"/>
                </a:lnTo>
                <a:lnTo>
                  <a:pt x="1732156" y="185853"/>
                </a:lnTo>
                <a:lnTo>
                  <a:pt x="1858537" y="193288"/>
                </a:lnTo>
                <a:lnTo>
                  <a:pt x="1895708" y="245327"/>
                </a:lnTo>
                <a:lnTo>
                  <a:pt x="0" y="215590"/>
                </a:lnTo>
                <a:close/>
              </a:path>
            </a:pathLst>
          </a:custGeom>
          <a:pattFill prst="solid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98088FD8-E84C-6148-A804-DD5A97FC0DE1}"/>
              </a:ext>
            </a:extLst>
          </p:cNvPr>
          <p:cNvSpPr/>
          <p:nvPr/>
        </p:nvSpPr>
        <p:spPr>
          <a:xfrm>
            <a:off x="423746" y="5255941"/>
            <a:ext cx="550127" cy="265176"/>
          </a:xfrm>
          <a:custGeom>
            <a:avLst/>
            <a:gdLst>
              <a:gd name="connsiteX0" fmla="*/ 0 w 550127"/>
              <a:gd name="connsiteY0" fmla="*/ 0 h 260196"/>
              <a:gd name="connsiteX1" fmla="*/ 252761 w 550127"/>
              <a:gd name="connsiteY1" fmla="*/ 0 h 260196"/>
              <a:gd name="connsiteX2" fmla="*/ 550127 w 550127"/>
              <a:gd name="connsiteY2" fmla="*/ 59474 h 260196"/>
              <a:gd name="connsiteX3" fmla="*/ 7434 w 550127"/>
              <a:gd name="connsiteY3" fmla="*/ 260196 h 260196"/>
              <a:gd name="connsiteX4" fmla="*/ 0 w 550127"/>
              <a:gd name="connsiteY4" fmla="*/ 0 h 26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127" h="260196">
                <a:moveTo>
                  <a:pt x="0" y="0"/>
                </a:moveTo>
                <a:lnTo>
                  <a:pt x="252761" y="0"/>
                </a:lnTo>
                <a:lnTo>
                  <a:pt x="550127" y="59474"/>
                </a:lnTo>
                <a:lnTo>
                  <a:pt x="7434" y="260196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4B9FBBCE-1973-0043-9AB9-91E682316E31}"/>
              </a:ext>
            </a:extLst>
          </p:cNvPr>
          <p:cNvSpPr/>
          <p:nvPr/>
        </p:nvSpPr>
        <p:spPr>
          <a:xfrm>
            <a:off x="438615" y="5293112"/>
            <a:ext cx="869795" cy="364273"/>
          </a:xfrm>
          <a:custGeom>
            <a:avLst/>
            <a:gdLst>
              <a:gd name="connsiteX0" fmla="*/ 0 w 869795"/>
              <a:gd name="connsiteY0" fmla="*/ 208156 h 364273"/>
              <a:gd name="connsiteX1" fmla="*/ 535258 w 869795"/>
              <a:gd name="connsiteY1" fmla="*/ 37171 h 364273"/>
              <a:gd name="connsiteX2" fmla="*/ 869795 w 869795"/>
              <a:gd name="connsiteY2" fmla="*/ 0 h 364273"/>
              <a:gd name="connsiteX3" fmla="*/ 631902 w 869795"/>
              <a:gd name="connsiteY3" fmla="*/ 133815 h 364273"/>
              <a:gd name="connsiteX4" fmla="*/ 156117 w 869795"/>
              <a:gd name="connsiteY4" fmla="*/ 289932 h 364273"/>
              <a:gd name="connsiteX5" fmla="*/ 0 w 869795"/>
              <a:gd name="connsiteY5" fmla="*/ 364273 h 364273"/>
              <a:gd name="connsiteX6" fmla="*/ 0 w 869795"/>
              <a:gd name="connsiteY6" fmla="*/ 208156 h 3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9795" h="364273">
                <a:moveTo>
                  <a:pt x="0" y="208156"/>
                </a:moveTo>
                <a:lnTo>
                  <a:pt x="535258" y="37171"/>
                </a:lnTo>
                <a:lnTo>
                  <a:pt x="869795" y="0"/>
                </a:lnTo>
                <a:lnTo>
                  <a:pt x="631902" y="133815"/>
                </a:lnTo>
                <a:lnTo>
                  <a:pt x="156117" y="289932"/>
                </a:lnTo>
                <a:lnTo>
                  <a:pt x="0" y="364273"/>
                </a:lnTo>
                <a:lnTo>
                  <a:pt x="0" y="208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75D75E78-175F-4346-800D-A42B5276085C}"/>
              </a:ext>
            </a:extLst>
          </p:cNvPr>
          <p:cNvSpPr/>
          <p:nvPr/>
        </p:nvSpPr>
        <p:spPr>
          <a:xfrm>
            <a:off x="483220" y="2884449"/>
            <a:ext cx="3077736" cy="631902"/>
          </a:xfrm>
          <a:custGeom>
            <a:avLst/>
            <a:gdLst>
              <a:gd name="connsiteX0" fmla="*/ 832624 w 3077736"/>
              <a:gd name="connsiteY0" fmla="*/ 0 h 631902"/>
              <a:gd name="connsiteX1" fmla="*/ 1442224 w 3077736"/>
              <a:gd name="connsiteY1" fmla="*/ 66907 h 631902"/>
              <a:gd name="connsiteX2" fmla="*/ 1821365 w 3077736"/>
              <a:gd name="connsiteY2" fmla="*/ 141249 h 631902"/>
              <a:gd name="connsiteX3" fmla="*/ 2103863 w 3077736"/>
              <a:gd name="connsiteY3" fmla="*/ 230458 h 631902"/>
              <a:gd name="connsiteX4" fmla="*/ 2312019 w 3077736"/>
              <a:gd name="connsiteY4" fmla="*/ 289931 h 631902"/>
              <a:gd name="connsiteX5" fmla="*/ 2683726 w 3077736"/>
              <a:gd name="connsiteY5" fmla="*/ 438614 h 631902"/>
              <a:gd name="connsiteX6" fmla="*/ 3077736 w 3077736"/>
              <a:gd name="connsiteY6" fmla="*/ 631902 h 631902"/>
              <a:gd name="connsiteX7" fmla="*/ 1286107 w 3077736"/>
              <a:gd name="connsiteY7" fmla="*/ 624468 h 631902"/>
              <a:gd name="connsiteX8" fmla="*/ 1070517 w 3077736"/>
              <a:gd name="connsiteY8" fmla="*/ 520390 h 631902"/>
              <a:gd name="connsiteX9" fmla="*/ 609600 w 3077736"/>
              <a:gd name="connsiteY9" fmla="*/ 431180 h 631902"/>
              <a:gd name="connsiteX10" fmla="*/ 223024 w 3077736"/>
              <a:gd name="connsiteY10" fmla="*/ 371707 h 631902"/>
              <a:gd name="connsiteX11" fmla="*/ 0 w 3077736"/>
              <a:gd name="connsiteY11" fmla="*/ 401444 h 631902"/>
              <a:gd name="connsiteX12" fmla="*/ 0 w 3077736"/>
              <a:gd name="connsiteY12" fmla="*/ 193288 h 631902"/>
              <a:gd name="connsiteX13" fmla="*/ 267629 w 3077736"/>
              <a:gd name="connsiteY13" fmla="*/ 111512 h 631902"/>
              <a:gd name="connsiteX14" fmla="*/ 832624 w 3077736"/>
              <a:gd name="connsiteY14" fmla="*/ 0 h 6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7736" h="631902">
                <a:moveTo>
                  <a:pt x="832624" y="0"/>
                </a:moveTo>
                <a:lnTo>
                  <a:pt x="1442224" y="66907"/>
                </a:lnTo>
                <a:lnTo>
                  <a:pt x="1821365" y="141249"/>
                </a:lnTo>
                <a:lnTo>
                  <a:pt x="2103863" y="230458"/>
                </a:lnTo>
                <a:lnTo>
                  <a:pt x="2312019" y="289931"/>
                </a:lnTo>
                <a:lnTo>
                  <a:pt x="2683726" y="438614"/>
                </a:lnTo>
                <a:lnTo>
                  <a:pt x="3077736" y="631902"/>
                </a:lnTo>
                <a:lnTo>
                  <a:pt x="1286107" y="624468"/>
                </a:lnTo>
                <a:lnTo>
                  <a:pt x="1070517" y="520390"/>
                </a:lnTo>
                <a:lnTo>
                  <a:pt x="609600" y="431180"/>
                </a:lnTo>
                <a:lnTo>
                  <a:pt x="223024" y="371707"/>
                </a:lnTo>
                <a:lnTo>
                  <a:pt x="0" y="401444"/>
                </a:lnTo>
                <a:lnTo>
                  <a:pt x="0" y="193288"/>
                </a:lnTo>
                <a:lnTo>
                  <a:pt x="267629" y="111512"/>
                </a:lnTo>
                <a:lnTo>
                  <a:pt x="832624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362CD455-7DC8-6241-81EA-3DF3EC759154}"/>
              </a:ext>
            </a:extLst>
          </p:cNvPr>
          <p:cNvSpPr/>
          <p:nvPr/>
        </p:nvSpPr>
        <p:spPr>
          <a:xfrm>
            <a:off x="438615" y="5248506"/>
            <a:ext cx="1248936" cy="566928"/>
          </a:xfrm>
          <a:custGeom>
            <a:avLst/>
            <a:gdLst>
              <a:gd name="connsiteX0" fmla="*/ 14868 w 1248936"/>
              <a:gd name="connsiteY0" fmla="*/ 386576 h 564995"/>
              <a:gd name="connsiteX1" fmla="*/ 535258 w 1248936"/>
              <a:gd name="connsiteY1" fmla="*/ 208156 h 564995"/>
              <a:gd name="connsiteX2" fmla="*/ 914400 w 1248936"/>
              <a:gd name="connsiteY2" fmla="*/ 29737 h 564995"/>
              <a:gd name="connsiteX3" fmla="*/ 959005 w 1248936"/>
              <a:gd name="connsiteY3" fmla="*/ 37171 h 564995"/>
              <a:gd name="connsiteX4" fmla="*/ 1063083 w 1248936"/>
              <a:gd name="connsiteY4" fmla="*/ 0 h 564995"/>
              <a:gd name="connsiteX5" fmla="*/ 1248936 w 1248936"/>
              <a:gd name="connsiteY5" fmla="*/ 81776 h 564995"/>
              <a:gd name="connsiteX6" fmla="*/ 631902 w 1248936"/>
              <a:gd name="connsiteY6" fmla="*/ 319669 h 564995"/>
              <a:gd name="connsiteX7" fmla="*/ 0 w 1248936"/>
              <a:gd name="connsiteY7" fmla="*/ 564995 h 564995"/>
              <a:gd name="connsiteX8" fmla="*/ 14868 w 1248936"/>
              <a:gd name="connsiteY8" fmla="*/ 386576 h 56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8936" h="564995">
                <a:moveTo>
                  <a:pt x="14868" y="386576"/>
                </a:moveTo>
                <a:lnTo>
                  <a:pt x="535258" y="208156"/>
                </a:lnTo>
                <a:lnTo>
                  <a:pt x="914400" y="29737"/>
                </a:lnTo>
                <a:lnTo>
                  <a:pt x="959005" y="37171"/>
                </a:lnTo>
                <a:lnTo>
                  <a:pt x="1063083" y="0"/>
                </a:lnTo>
                <a:lnTo>
                  <a:pt x="1248936" y="81776"/>
                </a:lnTo>
                <a:lnTo>
                  <a:pt x="631902" y="319669"/>
                </a:lnTo>
                <a:lnTo>
                  <a:pt x="0" y="564995"/>
                </a:lnTo>
                <a:lnTo>
                  <a:pt x="14868" y="386576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21CDD7AD-7124-2846-92E8-17D43A41B1E0}"/>
              </a:ext>
            </a:extLst>
          </p:cNvPr>
          <p:cNvSpPr/>
          <p:nvPr/>
        </p:nvSpPr>
        <p:spPr>
          <a:xfrm>
            <a:off x="1315844" y="2832409"/>
            <a:ext cx="2527610" cy="676656"/>
          </a:xfrm>
          <a:custGeom>
            <a:avLst/>
            <a:gdLst>
              <a:gd name="connsiteX0" fmla="*/ 0 w 2527610"/>
              <a:gd name="connsiteY0" fmla="*/ 52039 h 676507"/>
              <a:gd name="connsiteX1" fmla="*/ 579863 w 2527610"/>
              <a:gd name="connsiteY1" fmla="*/ 126380 h 676507"/>
              <a:gd name="connsiteX2" fmla="*/ 981307 w 2527610"/>
              <a:gd name="connsiteY2" fmla="*/ 193288 h 676507"/>
              <a:gd name="connsiteX3" fmla="*/ 1353015 w 2527610"/>
              <a:gd name="connsiteY3" fmla="*/ 304800 h 676507"/>
              <a:gd name="connsiteX4" fmla="*/ 1657815 w 2527610"/>
              <a:gd name="connsiteY4" fmla="*/ 408878 h 676507"/>
              <a:gd name="connsiteX5" fmla="*/ 1940312 w 2527610"/>
              <a:gd name="connsiteY5" fmla="*/ 535258 h 676507"/>
              <a:gd name="connsiteX6" fmla="*/ 2230244 w 2527610"/>
              <a:gd name="connsiteY6" fmla="*/ 676507 h 676507"/>
              <a:gd name="connsiteX7" fmla="*/ 2527610 w 2527610"/>
              <a:gd name="connsiteY7" fmla="*/ 676507 h 676507"/>
              <a:gd name="connsiteX8" fmla="*/ 2148468 w 2527610"/>
              <a:gd name="connsiteY8" fmla="*/ 431180 h 676507"/>
              <a:gd name="connsiteX9" fmla="*/ 1434790 w 2527610"/>
              <a:gd name="connsiteY9" fmla="*/ 193288 h 676507"/>
              <a:gd name="connsiteX10" fmla="*/ 862361 w 2527610"/>
              <a:gd name="connsiteY10" fmla="*/ 52039 h 676507"/>
              <a:gd name="connsiteX11" fmla="*/ 446049 w 2527610"/>
              <a:gd name="connsiteY11" fmla="*/ 0 h 676507"/>
              <a:gd name="connsiteX12" fmla="*/ 446049 w 2527610"/>
              <a:gd name="connsiteY12" fmla="*/ 0 h 676507"/>
              <a:gd name="connsiteX13" fmla="*/ 215590 w 2527610"/>
              <a:gd name="connsiteY13" fmla="*/ 22302 h 676507"/>
              <a:gd name="connsiteX14" fmla="*/ 0 w 2527610"/>
              <a:gd name="connsiteY14" fmla="*/ 52039 h 67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7610" h="676507">
                <a:moveTo>
                  <a:pt x="0" y="52039"/>
                </a:moveTo>
                <a:lnTo>
                  <a:pt x="579863" y="126380"/>
                </a:lnTo>
                <a:lnTo>
                  <a:pt x="981307" y="193288"/>
                </a:lnTo>
                <a:lnTo>
                  <a:pt x="1353015" y="304800"/>
                </a:lnTo>
                <a:lnTo>
                  <a:pt x="1657815" y="408878"/>
                </a:lnTo>
                <a:lnTo>
                  <a:pt x="1940312" y="535258"/>
                </a:lnTo>
                <a:lnTo>
                  <a:pt x="2230244" y="676507"/>
                </a:lnTo>
                <a:lnTo>
                  <a:pt x="2527610" y="676507"/>
                </a:lnTo>
                <a:lnTo>
                  <a:pt x="2148468" y="431180"/>
                </a:lnTo>
                <a:lnTo>
                  <a:pt x="1434790" y="193288"/>
                </a:lnTo>
                <a:lnTo>
                  <a:pt x="862361" y="52039"/>
                </a:lnTo>
                <a:lnTo>
                  <a:pt x="446049" y="0"/>
                </a:lnTo>
                <a:lnTo>
                  <a:pt x="446049" y="0"/>
                </a:lnTo>
                <a:lnTo>
                  <a:pt x="215590" y="22302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ABB5BF1-AC12-4741-B2EB-C065BF3CFB2B}"/>
              </a:ext>
            </a:extLst>
          </p:cNvPr>
          <p:cNvSpPr/>
          <p:nvPr/>
        </p:nvSpPr>
        <p:spPr>
          <a:xfrm>
            <a:off x="2326888" y="2601951"/>
            <a:ext cx="6311590" cy="905256"/>
          </a:xfrm>
          <a:custGeom>
            <a:avLst/>
            <a:gdLst>
              <a:gd name="connsiteX0" fmla="*/ 0 w 6311590"/>
              <a:gd name="connsiteY0" fmla="*/ 178420 h 906966"/>
              <a:gd name="connsiteX1" fmla="*/ 215590 w 6311590"/>
              <a:gd name="connsiteY1" fmla="*/ 170986 h 906966"/>
              <a:gd name="connsiteX2" fmla="*/ 334536 w 6311590"/>
              <a:gd name="connsiteY2" fmla="*/ 170986 h 906966"/>
              <a:gd name="connsiteX3" fmla="*/ 520390 w 6311590"/>
              <a:gd name="connsiteY3" fmla="*/ 111512 h 906966"/>
              <a:gd name="connsiteX4" fmla="*/ 646771 w 6311590"/>
              <a:gd name="connsiteY4" fmla="*/ 111512 h 906966"/>
              <a:gd name="connsiteX5" fmla="*/ 795453 w 6311590"/>
              <a:gd name="connsiteY5" fmla="*/ 104078 h 906966"/>
              <a:gd name="connsiteX6" fmla="*/ 906966 w 6311590"/>
              <a:gd name="connsiteY6" fmla="*/ 118947 h 906966"/>
              <a:gd name="connsiteX7" fmla="*/ 1152292 w 6311590"/>
              <a:gd name="connsiteY7" fmla="*/ 59473 h 906966"/>
              <a:gd name="connsiteX8" fmla="*/ 1330712 w 6311590"/>
              <a:gd name="connsiteY8" fmla="*/ 59473 h 906966"/>
              <a:gd name="connsiteX9" fmla="*/ 1583473 w 6311590"/>
              <a:gd name="connsiteY9" fmla="*/ 66908 h 906966"/>
              <a:gd name="connsiteX10" fmla="*/ 1932878 w 6311590"/>
              <a:gd name="connsiteY10" fmla="*/ 170986 h 906966"/>
              <a:gd name="connsiteX11" fmla="*/ 2386361 w 6311590"/>
              <a:gd name="connsiteY11" fmla="*/ 275064 h 906966"/>
              <a:gd name="connsiteX12" fmla="*/ 2884449 w 6311590"/>
              <a:gd name="connsiteY12" fmla="*/ 327103 h 906966"/>
              <a:gd name="connsiteX13" fmla="*/ 3434575 w 6311590"/>
              <a:gd name="connsiteY13" fmla="*/ 341971 h 906966"/>
              <a:gd name="connsiteX14" fmla="*/ 4111083 w 6311590"/>
              <a:gd name="connsiteY14" fmla="*/ 252761 h 906966"/>
              <a:gd name="connsiteX15" fmla="*/ 4572000 w 6311590"/>
              <a:gd name="connsiteY15" fmla="*/ 148683 h 906966"/>
              <a:gd name="connsiteX16" fmla="*/ 4951141 w 6311590"/>
              <a:gd name="connsiteY16" fmla="*/ 0 h 906966"/>
              <a:gd name="connsiteX17" fmla="*/ 5129561 w 6311590"/>
              <a:gd name="connsiteY17" fmla="*/ 14869 h 906966"/>
              <a:gd name="connsiteX18" fmla="*/ 5300546 w 6311590"/>
              <a:gd name="connsiteY18" fmla="*/ 22303 h 906966"/>
              <a:gd name="connsiteX19" fmla="*/ 5523571 w 6311590"/>
              <a:gd name="connsiteY19" fmla="*/ 22303 h 906966"/>
              <a:gd name="connsiteX20" fmla="*/ 5709424 w 6311590"/>
              <a:gd name="connsiteY20" fmla="*/ 37171 h 906966"/>
              <a:gd name="connsiteX21" fmla="*/ 5887844 w 6311590"/>
              <a:gd name="connsiteY21" fmla="*/ 29737 h 906966"/>
              <a:gd name="connsiteX22" fmla="*/ 6073697 w 6311590"/>
              <a:gd name="connsiteY22" fmla="*/ 22303 h 906966"/>
              <a:gd name="connsiteX23" fmla="*/ 6311590 w 6311590"/>
              <a:gd name="connsiteY23" fmla="*/ 37171 h 906966"/>
              <a:gd name="connsiteX24" fmla="*/ 6304156 w 6311590"/>
              <a:gd name="connsiteY24" fmla="*/ 304800 h 906966"/>
              <a:gd name="connsiteX25" fmla="*/ 6096000 w 6311590"/>
              <a:gd name="connsiteY25" fmla="*/ 431181 h 906966"/>
              <a:gd name="connsiteX26" fmla="*/ 5858107 w 6311590"/>
              <a:gd name="connsiteY26" fmla="*/ 505522 h 906966"/>
              <a:gd name="connsiteX27" fmla="*/ 5858107 w 6311590"/>
              <a:gd name="connsiteY27" fmla="*/ 468351 h 906966"/>
              <a:gd name="connsiteX28" fmla="*/ 5642517 w 6311590"/>
              <a:gd name="connsiteY28" fmla="*/ 520390 h 906966"/>
              <a:gd name="connsiteX29" fmla="*/ 5144429 w 6311590"/>
              <a:gd name="connsiteY29" fmla="*/ 631903 h 906966"/>
              <a:gd name="connsiteX30" fmla="*/ 5136995 w 6311590"/>
              <a:gd name="connsiteY30" fmla="*/ 564995 h 906966"/>
              <a:gd name="connsiteX31" fmla="*/ 4839629 w 6311590"/>
              <a:gd name="connsiteY31" fmla="*/ 691376 h 906966"/>
              <a:gd name="connsiteX32" fmla="*/ 4356410 w 6311590"/>
              <a:gd name="connsiteY32" fmla="*/ 802888 h 906966"/>
              <a:gd name="connsiteX33" fmla="*/ 4066478 w 6311590"/>
              <a:gd name="connsiteY33" fmla="*/ 840059 h 906966"/>
              <a:gd name="connsiteX34" fmla="*/ 3687336 w 6311590"/>
              <a:gd name="connsiteY34" fmla="*/ 899532 h 906966"/>
              <a:gd name="connsiteX35" fmla="*/ 2282283 w 6311590"/>
              <a:gd name="connsiteY35" fmla="*/ 906966 h 906966"/>
              <a:gd name="connsiteX36" fmla="*/ 1932878 w 6311590"/>
              <a:gd name="connsiteY36" fmla="*/ 817756 h 906966"/>
              <a:gd name="connsiteX37" fmla="*/ 1546302 w 6311590"/>
              <a:gd name="connsiteY37" fmla="*/ 691376 h 906966"/>
              <a:gd name="connsiteX38" fmla="*/ 1538868 w 6311590"/>
              <a:gd name="connsiteY38" fmla="*/ 676508 h 906966"/>
              <a:gd name="connsiteX39" fmla="*/ 1107688 w 6311590"/>
              <a:gd name="connsiteY39" fmla="*/ 535259 h 906966"/>
              <a:gd name="connsiteX40" fmla="*/ 490653 w 6311590"/>
              <a:gd name="connsiteY40" fmla="*/ 341971 h 906966"/>
              <a:gd name="connsiteX41" fmla="*/ 0 w 6311590"/>
              <a:gd name="connsiteY41" fmla="*/ 178420 h 9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11590" h="906966">
                <a:moveTo>
                  <a:pt x="0" y="178420"/>
                </a:moveTo>
                <a:lnTo>
                  <a:pt x="215590" y="170986"/>
                </a:lnTo>
                <a:lnTo>
                  <a:pt x="334536" y="170986"/>
                </a:lnTo>
                <a:lnTo>
                  <a:pt x="520390" y="111512"/>
                </a:lnTo>
                <a:lnTo>
                  <a:pt x="646771" y="111512"/>
                </a:lnTo>
                <a:lnTo>
                  <a:pt x="795453" y="104078"/>
                </a:lnTo>
                <a:lnTo>
                  <a:pt x="906966" y="118947"/>
                </a:lnTo>
                <a:lnTo>
                  <a:pt x="1152292" y="59473"/>
                </a:lnTo>
                <a:lnTo>
                  <a:pt x="1330712" y="59473"/>
                </a:lnTo>
                <a:lnTo>
                  <a:pt x="1583473" y="66908"/>
                </a:lnTo>
                <a:lnTo>
                  <a:pt x="1932878" y="170986"/>
                </a:lnTo>
                <a:lnTo>
                  <a:pt x="2386361" y="275064"/>
                </a:lnTo>
                <a:lnTo>
                  <a:pt x="2884449" y="327103"/>
                </a:lnTo>
                <a:lnTo>
                  <a:pt x="3434575" y="341971"/>
                </a:lnTo>
                <a:lnTo>
                  <a:pt x="4111083" y="252761"/>
                </a:lnTo>
                <a:lnTo>
                  <a:pt x="4572000" y="148683"/>
                </a:lnTo>
                <a:lnTo>
                  <a:pt x="4951141" y="0"/>
                </a:lnTo>
                <a:lnTo>
                  <a:pt x="5129561" y="14869"/>
                </a:lnTo>
                <a:lnTo>
                  <a:pt x="5300546" y="22303"/>
                </a:lnTo>
                <a:lnTo>
                  <a:pt x="5523571" y="22303"/>
                </a:lnTo>
                <a:lnTo>
                  <a:pt x="5709424" y="37171"/>
                </a:lnTo>
                <a:lnTo>
                  <a:pt x="5887844" y="29737"/>
                </a:lnTo>
                <a:lnTo>
                  <a:pt x="6073697" y="22303"/>
                </a:lnTo>
                <a:lnTo>
                  <a:pt x="6311590" y="37171"/>
                </a:lnTo>
                <a:lnTo>
                  <a:pt x="6304156" y="304800"/>
                </a:lnTo>
                <a:lnTo>
                  <a:pt x="6096000" y="431181"/>
                </a:lnTo>
                <a:lnTo>
                  <a:pt x="5858107" y="505522"/>
                </a:lnTo>
                <a:lnTo>
                  <a:pt x="5858107" y="468351"/>
                </a:lnTo>
                <a:lnTo>
                  <a:pt x="5642517" y="520390"/>
                </a:lnTo>
                <a:lnTo>
                  <a:pt x="5144429" y="631903"/>
                </a:lnTo>
                <a:lnTo>
                  <a:pt x="5136995" y="564995"/>
                </a:lnTo>
                <a:lnTo>
                  <a:pt x="4839629" y="691376"/>
                </a:lnTo>
                <a:lnTo>
                  <a:pt x="4356410" y="802888"/>
                </a:lnTo>
                <a:lnTo>
                  <a:pt x="4066478" y="840059"/>
                </a:lnTo>
                <a:lnTo>
                  <a:pt x="3687336" y="899532"/>
                </a:lnTo>
                <a:lnTo>
                  <a:pt x="2282283" y="906966"/>
                </a:lnTo>
                <a:lnTo>
                  <a:pt x="1932878" y="817756"/>
                </a:lnTo>
                <a:lnTo>
                  <a:pt x="1546302" y="691376"/>
                </a:lnTo>
                <a:lnTo>
                  <a:pt x="1538868" y="676508"/>
                </a:lnTo>
                <a:lnTo>
                  <a:pt x="1107688" y="535259"/>
                </a:lnTo>
                <a:lnTo>
                  <a:pt x="490653" y="341971"/>
                </a:lnTo>
                <a:lnTo>
                  <a:pt x="0" y="17842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0A61581-A7B9-A944-98E1-FB6F87BD5C66}"/>
              </a:ext>
            </a:extLst>
          </p:cNvPr>
          <p:cNvSpPr/>
          <p:nvPr/>
        </p:nvSpPr>
        <p:spPr>
          <a:xfrm>
            <a:off x="6363629" y="5397190"/>
            <a:ext cx="2468137" cy="617034"/>
          </a:xfrm>
          <a:custGeom>
            <a:avLst/>
            <a:gdLst>
              <a:gd name="connsiteX0" fmla="*/ 0 w 2468137"/>
              <a:gd name="connsiteY0" fmla="*/ 0 h 617034"/>
              <a:gd name="connsiteX1" fmla="*/ 572430 w 2468137"/>
              <a:gd name="connsiteY1" fmla="*/ 111512 h 617034"/>
              <a:gd name="connsiteX2" fmla="*/ 1092820 w 2468137"/>
              <a:gd name="connsiteY2" fmla="*/ 200722 h 617034"/>
              <a:gd name="connsiteX3" fmla="*/ 1501698 w 2468137"/>
              <a:gd name="connsiteY3" fmla="*/ 245327 h 617034"/>
              <a:gd name="connsiteX4" fmla="*/ 1940312 w 2468137"/>
              <a:gd name="connsiteY4" fmla="*/ 304800 h 617034"/>
              <a:gd name="connsiteX5" fmla="*/ 2326888 w 2468137"/>
              <a:gd name="connsiteY5" fmla="*/ 356839 h 617034"/>
              <a:gd name="connsiteX6" fmla="*/ 2468137 w 2468137"/>
              <a:gd name="connsiteY6" fmla="*/ 371708 h 617034"/>
              <a:gd name="connsiteX7" fmla="*/ 2468137 w 2468137"/>
              <a:gd name="connsiteY7" fmla="*/ 617034 h 617034"/>
              <a:gd name="connsiteX8" fmla="*/ 2007220 w 2468137"/>
              <a:gd name="connsiteY8" fmla="*/ 535259 h 617034"/>
              <a:gd name="connsiteX9" fmla="*/ 1434791 w 2468137"/>
              <a:gd name="connsiteY9" fmla="*/ 416312 h 617034"/>
              <a:gd name="connsiteX10" fmla="*/ 899532 w 2468137"/>
              <a:gd name="connsiteY10" fmla="*/ 275064 h 617034"/>
              <a:gd name="connsiteX11" fmla="*/ 527825 w 2468137"/>
              <a:gd name="connsiteY11" fmla="*/ 148683 h 617034"/>
              <a:gd name="connsiteX12" fmla="*/ 0 w 2468137"/>
              <a:gd name="connsiteY12" fmla="*/ 0 h 6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8137" h="617034">
                <a:moveTo>
                  <a:pt x="0" y="0"/>
                </a:moveTo>
                <a:lnTo>
                  <a:pt x="572430" y="111512"/>
                </a:lnTo>
                <a:lnTo>
                  <a:pt x="1092820" y="200722"/>
                </a:lnTo>
                <a:lnTo>
                  <a:pt x="1501698" y="245327"/>
                </a:lnTo>
                <a:lnTo>
                  <a:pt x="1940312" y="304800"/>
                </a:lnTo>
                <a:lnTo>
                  <a:pt x="2326888" y="356839"/>
                </a:lnTo>
                <a:lnTo>
                  <a:pt x="2468137" y="371708"/>
                </a:lnTo>
                <a:lnTo>
                  <a:pt x="2468137" y="617034"/>
                </a:lnTo>
                <a:lnTo>
                  <a:pt x="2007220" y="535259"/>
                </a:lnTo>
                <a:lnTo>
                  <a:pt x="1434791" y="416312"/>
                </a:lnTo>
                <a:lnTo>
                  <a:pt x="899532" y="275064"/>
                </a:lnTo>
                <a:lnTo>
                  <a:pt x="527825" y="14868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16C3410-502C-EE49-8280-C54525388752}"/>
              </a:ext>
            </a:extLst>
          </p:cNvPr>
          <p:cNvSpPr/>
          <p:nvPr/>
        </p:nvSpPr>
        <p:spPr>
          <a:xfrm>
            <a:off x="5843239" y="5203902"/>
            <a:ext cx="2981093" cy="566928"/>
          </a:xfrm>
          <a:custGeom>
            <a:avLst/>
            <a:gdLst>
              <a:gd name="connsiteX0" fmla="*/ 0 w 2981093"/>
              <a:gd name="connsiteY0" fmla="*/ 37171 h 564996"/>
              <a:gd name="connsiteX1" fmla="*/ 0 w 2981093"/>
              <a:gd name="connsiteY1" fmla="*/ 37171 h 564996"/>
              <a:gd name="connsiteX2" fmla="*/ 111512 w 2981093"/>
              <a:gd name="connsiteY2" fmla="*/ 29737 h 564996"/>
              <a:gd name="connsiteX3" fmla="*/ 193288 w 2981093"/>
              <a:gd name="connsiteY3" fmla="*/ 0 h 564996"/>
              <a:gd name="connsiteX4" fmla="*/ 260195 w 2981093"/>
              <a:gd name="connsiteY4" fmla="*/ 59474 h 564996"/>
              <a:gd name="connsiteX5" fmla="*/ 327102 w 2981093"/>
              <a:gd name="connsiteY5" fmla="*/ 44605 h 564996"/>
              <a:gd name="connsiteX6" fmla="*/ 438615 w 2981093"/>
              <a:gd name="connsiteY6" fmla="*/ 89210 h 564996"/>
              <a:gd name="connsiteX7" fmla="*/ 758283 w 2981093"/>
              <a:gd name="connsiteY7" fmla="*/ 163552 h 564996"/>
              <a:gd name="connsiteX8" fmla="*/ 1501698 w 2981093"/>
              <a:gd name="connsiteY8" fmla="*/ 260196 h 564996"/>
              <a:gd name="connsiteX9" fmla="*/ 2074127 w 2981093"/>
              <a:gd name="connsiteY9" fmla="*/ 312235 h 564996"/>
              <a:gd name="connsiteX10" fmla="*/ 2334322 w 2981093"/>
              <a:gd name="connsiteY10" fmla="*/ 319669 h 564996"/>
              <a:gd name="connsiteX11" fmla="*/ 2862146 w 2981093"/>
              <a:gd name="connsiteY11" fmla="*/ 364274 h 564996"/>
              <a:gd name="connsiteX12" fmla="*/ 2981093 w 2981093"/>
              <a:gd name="connsiteY12" fmla="*/ 364274 h 564996"/>
              <a:gd name="connsiteX13" fmla="*/ 2973659 w 2981093"/>
              <a:gd name="connsiteY13" fmla="*/ 564996 h 564996"/>
              <a:gd name="connsiteX14" fmla="*/ 2542478 w 2981093"/>
              <a:gd name="connsiteY14" fmla="*/ 505522 h 564996"/>
              <a:gd name="connsiteX15" fmla="*/ 2126166 w 2981093"/>
              <a:gd name="connsiteY15" fmla="*/ 438615 h 564996"/>
              <a:gd name="connsiteX16" fmla="*/ 1769327 w 2981093"/>
              <a:gd name="connsiteY16" fmla="*/ 394010 h 564996"/>
              <a:gd name="connsiteX17" fmla="*/ 1115122 w 2981093"/>
              <a:gd name="connsiteY17" fmla="*/ 319669 h 564996"/>
              <a:gd name="connsiteX18" fmla="*/ 706244 w 2981093"/>
              <a:gd name="connsiteY18" fmla="*/ 223025 h 564996"/>
              <a:gd name="connsiteX19" fmla="*/ 394010 w 2981093"/>
              <a:gd name="connsiteY19" fmla="*/ 178420 h 564996"/>
              <a:gd name="connsiteX20" fmla="*/ 0 w 2981093"/>
              <a:gd name="connsiteY20" fmla="*/ 37171 h 56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81093" h="564996">
                <a:moveTo>
                  <a:pt x="0" y="37171"/>
                </a:moveTo>
                <a:lnTo>
                  <a:pt x="0" y="37171"/>
                </a:lnTo>
                <a:lnTo>
                  <a:pt x="111512" y="29737"/>
                </a:lnTo>
                <a:lnTo>
                  <a:pt x="193288" y="0"/>
                </a:lnTo>
                <a:lnTo>
                  <a:pt x="260195" y="59474"/>
                </a:lnTo>
                <a:lnTo>
                  <a:pt x="327102" y="44605"/>
                </a:lnTo>
                <a:lnTo>
                  <a:pt x="438615" y="89210"/>
                </a:lnTo>
                <a:lnTo>
                  <a:pt x="758283" y="163552"/>
                </a:lnTo>
                <a:lnTo>
                  <a:pt x="1501698" y="260196"/>
                </a:lnTo>
                <a:lnTo>
                  <a:pt x="2074127" y="312235"/>
                </a:lnTo>
                <a:lnTo>
                  <a:pt x="2334322" y="319669"/>
                </a:lnTo>
                <a:lnTo>
                  <a:pt x="2862146" y="364274"/>
                </a:lnTo>
                <a:lnTo>
                  <a:pt x="2981093" y="364274"/>
                </a:lnTo>
                <a:lnTo>
                  <a:pt x="2973659" y="564996"/>
                </a:lnTo>
                <a:lnTo>
                  <a:pt x="2542478" y="505522"/>
                </a:lnTo>
                <a:lnTo>
                  <a:pt x="2126166" y="438615"/>
                </a:lnTo>
                <a:lnTo>
                  <a:pt x="1769327" y="394010"/>
                </a:lnTo>
                <a:lnTo>
                  <a:pt x="1115122" y="319669"/>
                </a:lnTo>
                <a:lnTo>
                  <a:pt x="706244" y="223025"/>
                </a:lnTo>
                <a:lnTo>
                  <a:pt x="394010" y="178420"/>
                </a:lnTo>
                <a:lnTo>
                  <a:pt x="0" y="37171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42BDDA47-AB18-8846-9832-356D78CEAAA7}"/>
              </a:ext>
            </a:extLst>
          </p:cNvPr>
          <p:cNvSpPr/>
          <p:nvPr/>
        </p:nvSpPr>
        <p:spPr>
          <a:xfrm>
            <a:off x="6950925" y="3018265"/>
            <a:ext cx="1665248" cy="498087"/>
          </a:xfrm>
          <a:custGeom>
            <a:avLst/>
            <a:gdLst>
              <a:gd name="connsiteX0" fmla="*/ 1665248 w 1665248"/>
              <a:gd name="connsiteY0" fmla="*/ 0 h 498087"/>
              <a:gd name="connsiteX1" fmla="*/ 1471961 w 1665248"/>
              <a:gd name="connsiteY1" fmla="*/ 118946 h 498087"/>
              <a:gd name="connsiteX2" fmla="*/ 1248936 w 1665248"/>
              <a:gd name="connsiteY2" fmla="*/ 215590 h 498087"/>
              <a:gd name="connsiteX3" fmla="*/ 1248936 w 1665248"/>
              <a:gd name="connsiteY3" fmla="*/ 215590 h 498087"/>
              <a:gd name="connsiteX4" fmla="*/ 1234068 w 1665248"/>
              <a:gd name="connsiteY4" fmla="*/ 148682 h 498087"/>
              <a:gd name="connsiteX5" fmla="*/ 973873 w 1665248"/>
              <a:gd name="connsiteY5" fmla="*/ 260195 h 498087"/>
              <a:gd name="connsiteX6" fmla="*/ 520390 w 1665248"/>
              <a:gd name="connsiteY6" fmla="*/ 341970 h 498087"/>
              <a:gd name="connsiteX7" fmla="*/ 520390 w 1665248"/>
              <a:gd name="connsiteY7" fmla="*/ 341970 h 498087"/>
              <a:gd name="connsiteX8" fmla="*/ 512956 w 1665248"/>
              <a:gd name="connsiteY8" fmla="*/ 275063 h 498087"/>
              <a:gd name="connsiteX9" fmla="*/ 0 w 1665248"/>
              <a:gd name="connsiteY9" fmla="*/ 483219 h 498087"/>
              <a:gd name="connsiteX10" fmla="*/ 356839 w 1665248"/>
              <a:gd name="connsiteY10" fmla="*/ 475785 h 498087"/>
              <a:gd name="connsiteX11" fmla="*/ 535258 w 1665248"/>
              <a:gd name="connsiteY11" fmla="*/ 431180 h 498087"/>
              <a:gd name="connsiteX12" fmla="*/ 527824 w 1665248"/>
              <a:gd name="connsiteY12" fmla="*/ 498087 h 498087"/>
              <a:gd name="connsiteX13" fmla="*/ 802887 w 1665248"/>
              <a:gd name="connsiteY13" fmla="*/ 483219 h 498087"/>
              <a:gd name="connsiteX14" fmla="*/ 1219200 w 1665248"/>
              <a:gd name="connsiteY14" fmla="*/ 364273 h 498087"/>
              <a:gd name="connsiteX15" fmla="*/ 1248936 w 1665248"/>
              <a:gd name="connsiteY15" fmla="*/ 401443 h 498087"/>
              <a:gd name="connsiteX16" fmla="*/ 1501697 w 1665248"/>
              <a:gd name="connsiteY16" fmla="*/ 289931 h 498087"/>
              <a:gd name="connsiteX17" fmla="*/ 1657814 w 1665248"/>
              <a:gd name="connsiteY17" fmla="*/ 208156 h 498087"/>
              <a:gd name="connsiteX18" fmla="*/ 1665248 w 1665248"/>
              <a:gd name="connsiteY18" fmla="*/ 0 h 49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65248" h="498087">
                <a:moveTo>
                  <a:pt x="1665248" y="0"/>
                </a:moveTo>
                <a:lnTo>
                  <a:pt x="1471961" y="118946"/>
                </a:lnTo>
                <a:lnTo>
                  <a:pt x="1248936" y="215590"/>
                </a:lnTo>
                <a:lnTo>
                  <a:pt x="1248936" y="215590"/>
                </a:lnTo>
                <a:lnTo>
                  <a:pt x="1234068" y="148682"/>
                </a:lnTo>
                <a:lnTo>
                  <a:pt x="973873" y="260195"/>
                </a:lnTo>
                <a:lnTo>
                  <a:pt x="520390" y="341970"/>
                </a:lnTo>
                <a:lnTo>
                  <a:pt x="520390" y="341970"/>
                </a:lnTo>
                <a:lnTo>
                  <a:pt x="512956" y="275063"/>
                </a:lnTo>
                <a:lnTo>
                  <a:pt x="0" y="483219"/>
                </a:lnTo>
                <a:lnTo>
                  <a:pt x="356839" y="475785"/>
                </a:lnTo>
                <a:lnTo>
                  <a:pt x="535258" y="431180"/>
                </a:lnTo>
                <a:lnTo>
                  <a:pt x="527824" y="498087"/>
                </a:lnTo>
                <a:lnTo>
                  <a:pt x="802887" y="483219"/>
                </a:lnTo>
                <a:lnTo>
                  <a:pt x="1219200" y="364273"/>
                </a:lnTo>
                <a:lnTo>
                  <a:pt x="1248936" y="401443"/>
                </a:lnTo>
                <a:lnTo>
                  <a:pt x="1501697" y="289931"/>
                </a:lnTo>
                <a:lnTo>
                  <a:pt x="1657814" y="208156"/>
                </a:lnTo>
                <a:lnTo>
                  <a:pt x="1665248" y="0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54CA8E2-61DB-5E44-91A6-D906B0D85374}"/>
              </a:ext>
            </a:extLst>
          </p:cNvPr>
          <p:cNvSpPr/>
          <p:nvPr/>
        </p:nvSpPr>
        <p:spPr>
          <a:xfrm>
            <a:off x="7768683" y="3241287"/>
            <a:ext cx="840058" cy="283464"/>
          </a:xfrm>
          <a:custGeom>
            <a:avLst/>
            <a:gdLst>
              <a:gd name="connsiteX0" fmla="*/ 840058 w 840058"/>
              <a:gd name="connsiteY0" fmla="*/ 0 h 282497"/>
              <a:gd name="connsiteX1" fmla="*/ 460917 w 840058"/>
              <a:gd name="connsiteY1" fmla="*/ 170985 h 282497"/>
              <a:gd name="connsiteX2" fmla="*/ 423746 w 840058"/>
              <a:gd name="connsiteY2" fmla="*/ 185853 h 282497"/>
              <a:gd name="connsiteX3" fmla="*/ 423746 w 840058"/>
              <a:gd name="connsiteY3" fmla="*/ 141249 h 282497"/>
              <a:gd name="connsiteX4" fmla="*/ 0 w 840058"/>
              <a:gd name="connsiteY4" fmla="*/ 267629 h 282497"/>
              <a:gd name="connsiteX5" fmla="*/ 572429 w 840058"/>
              <a:gd name="connsiteY5" fmla="*/ 275063 h 282497"/>
              <a:gd name="connsiteX6" fmla="*/ 810322 w 840058"/>
              <a:gd name="connsiteY6" fmla="*/ 282497 h 282497"/>
              <a:gd name="connsiteX7" fmla="*/ 840058 w 840058"/>
              <a:gd name="connsiteY7" fmla="*/ 0 h 28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058" h="282497">
                <a:moveTo>
                  <a:pt x="840058" y="0"/>
                </a:moveTo>
                <a:lnTo>
                  <a:pt x="460917" y="170985"/>
                </a:lnTo>
                <a:lnTo>
                  <a:pt x="423746" y="185853"/>
                </a:lnTo>
                <a:lnTo>
                  <a:pt x="423746" y="141249"/>
                </a:lnTo>
                <a:lnTo>
                  <a:pt x="0" y="267629"/>
                </a:lnTo>
                <a:lnTo>
                  <a:pt x="572429" y="275063"/>
                </a:lnTo>
                <a:lnTo>
                  <a:pt x="810322" y="282497"/>
                </a:lnTo>
                <a:lnTo>
                  <a:pt x="840058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D0C6B15-B6A4-4E4D-A9F5-783B7CDD2FB5}"/>
              </a:ext>
            </a:extLst>
          </p:cNvPr>
          <p:cNvSpPr/>
          <p:nvPr/>
        </p:nvSpPr>
        <p:spPr>
          <a:xfrm>
            <a:off x="5590478" y="5211337"/>
            <a:ext cx="3241288" cy="966439"/>
          </a:xfrm>
          <a:custGeom>
            <a:avLst/>
            <a:gdLst>
              <a:gd name="connsiteX0" fmla="*/ 0 w 3241288"/>
              <a:gd name="connsiteY0" fmla="*/ 52039 h 966439"/>
              <a:gd name="connsiteX1" fmla="*/ 691376 w 3241288"/>
              <a:gd name="connsiteY1" fmla="*/ 252761 h 966439"/>
              <a:gd name="connsiteX2" fmla="*/ 1419922 w 3241288"/>
              <a:gd name="connsiteY2" fmla="*/ 483219 h 966439"/>
              <a:gd name="connsiteX3" fmla="*/ 2029522 w 3241288"/>
              <a:gd name="connsiteY3" fmla="*/ 706243 h 966439"/>
              <a:gd name="connsiteX4" fmla="*/ 2341756 w 3241288"/>
              <a:gd name="connsiteY4" fmla="*/ 825190 h 966439"/>
              <a:gd name="connsiteX5" fmla="*/ 2862146 w 3241288"/>
              <a:gd name="connsiteY5" fmla="*/ 966439 h 966439"/>
              <a:gd name="connsiteX6" fmla="*/ 3241288 w 3241288"/>
              <a:gd name="connsiteY6" fmla="*/ 959004 h 966439"/>
              <a:gd name="connsiteX7" fmla="*/ 3241288 w 3241288"/>
              <a:gd name="connsiteY7" fmla="*/ 810322 h 966439"/>
              <a:gd name="connsiteX8" fmla="*/ 2512742 w 3241288"/>
              <a:gd name="connsiteY8" fmla="*/ 661639 h 966439"/>
              <a:gd name="connsiteX9" fmla="*/ 1932878 w 3241288"/>
              <a:gd name="connsiteY9" fmla="*/ 527824 h 966439"/>
              <a:gd name="connsiteX10" fmla="*/ 1412488 w 3241288"/>
              <a:gd name="connsiteY10" fmla="*/ 371707 h 966439"/>
              <a:gd name="connsiteX11" fmla="*/ 1248937 w 3241288"/>
              <a:gd name="connsiteY11" fmla="*/ 341970 h 966439"/>
              <a:gd name="connsiteX12" fmla="*/ 765717 w 3241288"/>
              <a:gd name="connsiteY12" fmla="*/ 200722 h 966439"/>
              <a:gd name="connsiteX13" fmla="*/ 252761 w 3241288"/>
              <a:gd name="connsiteY13" fmla="*/ 44604 h 966439"/>
              <a:gd name="connsiteX14" fmla="*/ 252761 w 3241288"/>
              <a:gd name="connsiteY14" fmla="*/ 44604 h 966439"/>
              <a:gd name="connsiteX15" fmla="*/ 163551 w 3241288"/>
              <a:gd name="connsiteY15" fmla="*/ 0 h 966439"/>
              <a:gd name="connsiteX16" fmla="*/ 0 w 3241288"/>
              <a:gd name="connsiteY16" fmla="*/ 52039 h 9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41288" h="966439">
                <a:moveTo>
                  <a:pt x="0" y="52039"/>
                </a:moveTo>
                <a:lnTo>
                  <a:pt x="691376" y="252761"/>
                </a:lnTo>
                <a:lnTo>
                  <a:pt x="1419922" y="483219"/>
                </a:lnTo>
                <a:lnTo>
                  <a:pt x="2029522" y="706243"/>
                </a:lnTo>
                <a:lnTo>
                  <a:pt x="2341756" y="825190"/>
                </a:lnTo>
                <a:lnTo>
                  <a:pt x="2862146" y="966439"/>
                </a:lnTo>
                <a:lnTo>
                  <a:pt x="3241288" y="959004"/>
                </a:lnTo>
                <a:lnTo>
                  <a:pt x="3241288" y="810322"/>
                </a:lnTo>
                <a:lnTo>
                  <a:pt x="2512742" y="661639"/>
                </a:lnTo>
                <a:lnTo>
                  <a:pt x="1932878" y="527824"/>
                </a:lnTo>
                <a:lnTo>
                  <a:pt x="1412488" y="371707"/>
                </a:lnTo>
                <a:lnTo>
                  <a:pt x="1248937" y="341970"/>
                </a:lnTo>
                <a:lnTo>
                  <a:pt x="765717" y="200722"/>
                </a:lnTo>
                <a:lnTo>
                  <a:pt x="252761" y="44604"/>
                </a:lnTo>
                <a:lnTo>
                  <a:pt x="252761" y="44604"/>
                </a:lnTo>
                <a:lnTo>
                  <a:pt x="163551" y="0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E23DA17E-3771-E94C-9EC2-C04828BF9A7E}"/>
              </a:ext>
            </a:extLst>
          </p:cNvPr>
          <p:cNvSpPr/>
          <p:nvPr/>
        </p:nvSpPr>
        <p:spPr>
          <a:xfrm>
            <a:off x="431180" y="5241073"/>
            <a:ext cx="7969405" cy="932688"/>
          </a:xfrm>
          <a:custGeom>
            <a:avLst/>
            <a:gdLst>
              <a:gd name="connsiteX0" fmla="*/ 14869 w 7969405"/>
              <a:gd name="connsiteY0" fmla="*/ 550127 h 936703"/>
              <a:gd name="connsiteX1" fmla="*/ 594732 w 7969405"/>
              <a:gd name="connsiteY1" fmla="*/ 319668 h 936703"/>
              <a:gd name="connsiteX2" fmla="*/ 1256371 w 7969405"/>
              <a:gd name="connsiteY2" fmla="*/ 96644 h 936703"/>
              <a:gd name="connsiteX3" fmla="*/ 1419922 w 7969405"/>
              <a:gd name="connsiteY3" fmla="*/ 44605 h 936703"/>
              <a:gd name="connsiteX4" fmla="*/ 1583474 w 7969405"/>
              <a:gd name="connsiteY4" fmla="*/ 37171 h 936703"/>
              <a:gd name="connsiteX5" fmla="*/ 1583474 w 7969405"/>
              <a:gd name="connsiteY5" fmla="*/ 37171 h 936703"/>
              <a:gd name="connsiteX6" fmla="*/ 1754459 w 7969405"/>
              <a:gd name="connsiteY6" fmla="*/ 52039 h 936703"/>
              <a:gd name="connsiteX7" fmla="*/ 1865971 w 7969405"/>
              <a:gd name="connsiteY7" fmla="*/ 52039 h 936703"/>
              <a:gd name="connsiteX8" fmla="*/ 2029522 w 7969405"/>
              <a:gd name="connsiteY8" fmla="*/ 37171 h 936703"/>
              <a:gd name="connsiteX9" fmla="*/ 2438400 w 7969405"/>
              <a:gd name="connsiteY9" fmla="*/ 22303 h 936703"/>
              <a:gd name="connsiteX10" fmla="*/ 2758069 w 7969405"/>
              <a:gd name="connsiteY10" fmla="*/ 22303 h 936703"/>
              <a:gd name="connsiteX11" fmla="*/ 2824976 w 7969405"/>
              <a:gd name="connsiteY11" fmla="*/ 81776 h 936703"/>
              <a:gd name="connsiteX12" fmla="*/ 2906752 w 7969405"/>
              <a:gd name="connsiteY12" fmla="*/ 44605 h 936703"/>
              <a:gd name="connsiteX13" fmla="*/ 3107474 w 7969405"/>
              <a:gd name="connsiteY13" fmla="*/ 29737 h 936703"/>
              <a:gd name="connsiteX14" fmla="*/ 3196683 w 7969405"/>
              <a:gd name="connsiteY14" fmla="*/ 52039 h 936703"/>
              <a:gd name="connsiteX15" fmla="*/ 3271025 w 7969405"/>
              <a:gd name="connsiteY15" fmla="*/ 14868 h 936703"/>
              <a:gd name="connsiteX16" fmla="*/ 3271025 w 7969405"/>
              <a:gd name="connsiteY16" fmla="*/ 14868 h 936703"/>
              <a:gd name="connsiteX17" fmla="*/ 3479181 w 7969405"/>
              <a:gd name="connsiteY17" fmla="*/ 0 h 936703"/>
              <a:gd name="connsiteX18" fmla="*/ 3553522 w 7969405"/>
              <a:gd name="connsiteY18" fmla="*/ 14868 h 936703"/>
              <a:gd name="connsiteX19" fmla="*/ 3553522 w 7969405"/>
              <a:gd name="connsiteY19" fmla="*/ 14868 h 936703"/>
              <a:gd name="connsiteX20" fmla="*/ 3731942 w 7969405"/>
              <a:gd name="connsiteY20" fmla="*/ 14868 h 936703"/>
              <a:gd name="connsiteX21" fmla="*/ 4118518 w 7969405"/>
              <a:gd name="connsiteY21" fmla="*/ 14868 h 936703"/>
              <a:gd name="connsiteX22" fmla="*/ 4200293 w 7969405"/>
              <a:gd name="connsiteY22" fmla="*/ 37171 h 936703"/>
              <a:gd name="connsiteX23" fmla="*/ 4289503 w 7969405"/>
              <a:gd name="connsiteY23" fmla="*/ 7434 h 936703"/>
              <a:gd name="connsiteX24" fmla="*/ 5159298 w 7969405"/>
              <a:gd name="connsiteY24" fmla="*/ 29737 h 936703"/>
              <a:gd name="connsiteX25" fmla="*/ 5627649 w 7969405"/>
              <a:gd name="connsiteY25" fmla="*/ 156117 h 936703"/>
              <a:gd name="connsiteX26" fmla="*/ 6200079 w 7969405"/>
              <a:gd name="connsiteY26" fmla="*/ 319668 h 936703"/>
              <a:gd name="connsiteX27" fmla="*/ 6943493 w 7969405"/>
              <a:gd name="connsiteY27" fmla="*/ 572429 h 936703"/>
              <a:gd name="connsiteX28" fmla="*/ 7441581 w 7969405"/>
              <a:gd name="connsiteY28" fmla="*/ 773151 h 936703"/>
              <a:gd name="connsiteX29" fmla="*/ 7969405 w 7969405"/>
              <a:gd name="connsiteY29" fmla="*/ 936703 h 936703"/>
              <a:gd name="connsiteX30" fmla="*/ 6512313 w 7969405"/>
              <a:gd name="connsiteY30" fmla="*/ 921834 h 936703"/>
              <a:gd name="connsiteX31" fmla="*/ 5865542 w 7969405"/>
              <a:gd name="connsiteY31" fmla="*/ 676507 h 936703"/>
              <a:gd name="connsiteX32" fmla="*/ 5226205 w 7969405"/>
              <a:gd name="connsiteY32" fmla="*/ 505522 h 936703"/>
              <a:gd name="connsiteX33" fmla="*/ 4832196 w 7969405"/>
              <a:gd name="connsiteY33" fmla="*/ 416312 h 936703"/>
              <a:gd name="connsiteX34" fmla="*/ 4631474 w 7969405"/>
              <a:gd name="connsiteY34" fmla="*/ 386576 h 936703"/>
              <a:gd name="connsiteX35" fmla="*/ 4624040 w 7969405"/>
              <a:gd name="connsiteY35" fmla="*/ 319668 h 936703"/>
              <a:gd name="connsiteX36" fmla="*/ 3754244 w 7969405"/>
              <a:gd name="connsiteY36" fmla="*/ 260195 h 936703"/>
              <a:gd name="connsiteX37" fmla="*/ 3560957 w 7969405"/>
              <a:gd name="connsiteY37" fmla="*/ 289932 h 936703"/>
              <a:gd name="connsiteX38" fmla="*/ 3560957 w 7969405"/>
              <a:gd name="connsiteY38" fmla="*/ 289932 h 936703"/>
              <a:gd name="connsiteX39" fmla="*/ 3560957 w 7969405"/>
              <a:gd name="connsiteY39" fmla="*/ 289932 h 936703"/>
              <a:gd name="connsiteX40" fmla="*/ 3553522 w 7969405"/>
              <a:gd name="connsiteY40" fmla="*/ 215590 h 936703"/>
              <a:gd name="connsiteX41" fmla="*/ 3367669 w 7969405"/>
              <a:gd name="connsiteY41" fmla="*/ 230459 h 936703"/>
              <a:gd name="connsiteX42" fmla="*/ 2706030 w 7969405"/>
              <a:gd name="connsiteY42" fmla="*/ 289932 h 936703"/>
              <a:gd name="connsiteX43" fmla="*/ 2126166 w 7969405"/>
              <a:gd name="connsiteY43" fmla="*/ 394010 h 936703"/>
              <a:gd name="connsiteX44" fmla="*/ 1598342 w 7969405"/>
              <a:gd name="connsiteY44" fmla="*/ 505522 h 936703"/>
              <a:gd name="connsiteX45" fmla="*/ 1107688 w 7969405"/>
              <a:gd name="connsiteY45" fmla="*/ 676507 h 936703"/>
              <a:gd name="connsiteX46" fmla="*/ 669074 w 7969405"/>
              <a:gd name="connsiteY46" fmla="*/ 847493 h 936703"/>
              <a:gd name="connsiteX47" fmla="*/ 564996 w 7969405"/>
              <a:gd name="connsiteY47" fmla="*/ 914400 h 936703"/>
              <a:gd name="connsiteX48" fmla="*/ 0 w 7969405"/>
              <a:gd name="connsiteY48" fmla="*/ 936703 h 936703"/>
              <a:gd name="connsiteX49" fmla="*/ 14869 w 7969405"/>
              <a:gd name="connsiteY49" fmla="*/ 550127 h 93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969405" h="936703">
                <a:moveTo>
                  <a:pt x="14869" y="550127"/>
                </a:moveTo>
                <a:lnTo>
                  <a:pt x="594732" y="319668"/>
                </a:lnTo>
                <a:lnTo>
                  <a:pt x="1256371" y="96644"/>
                </a:lnTo>
                <a:lnTo>
                  <a:pt x="1419922" y="44605"/>
                </a:lnTo>
                <a:lnTo>
                  <a:pt x="1583474" y="37171"/>
                </a:lnTo>
                <a:lnTo>
                  <a:pt x="1583474" y="37171"/>
                </a:lnTo>
                <a:lnTo>
                  <a:pt x="1754459" y="52039"/>
                </a:lnTo>
                <a:lnTo>
                  <a:pt x="1865971" y="52039"/>
                </a:lnTo>
                <a:lnTo>
                  <a:pt x="2029522" y="37171"/>
                </a:lnTo>
                <a:lnTo>
                  <a:pt x="2438400" y="22303"/>
                </a:lnTo>
                <a:lnTo>
                  <a:pt x="2758069" y="22303"/>
                </a:lnTo>
                <a:lnTo>
                  <a:pt x="2824976" y="81776"/>
                </a:lnTo>
                <a:lnTo>
                  <a:pt x="2906752" y="44605"/>
                </a:lnTo>
                <a:lnTo>
                  <a:pt x="3107474" y="29737"/>
                </a:lnTo>
                <a:lnTo>
                  <a:pt x="3196683" y="52039"/>
                </a:lnTo>
                <a:lnTo>
                  <a:pt x="3271025" y="14868"/>
                </a:lnTo>
                <a:lnTo>
                  <a:pt x="3271025" y="14868"/>
                </a:lnTo>
                <a:lnTo>
                  <a:pt x="3479181" y="0"/>
                </a:lnTo>
                <a:lnTo>
                  <a:pt x="3553522" y="14868"/>
                </a:lnTo>
                <a:lnTo>
                  <a:pt x="3553522" y="14868"/>
                </a:lnTo>
                <a:lnTo>
                  <a:pt x="3731942" y="14868"/>
                </a:lnTo>
                <a:lnTo>
                  <a:pt x="4118518" y="14868"/>
                </a:lnTo>
                <a:lnTo>
                  <a:pt x="4200293" y="37171"/>
                </a:lnTo>
                <a:lnTo>
                  <a:pt x="4289503" y="7434"/>
                </a:lnTo>
                <a:lnTo>
                  <a:pt x="5159298" y="29737"/>
                </a:lnTo>
                <a:lnTo>
                  <a:pt x="5627649" y="156117"/>
                </a:lnTo>
                <a:lnTo>
                  <a:pt x="6200079" y="319668"/>
                </a:lnTo>
                <a:lnTo>
                  <a:pt x="6943493" y="572429"/>
                </a:lnTo>
                <a:lnTo>
                  <a:pt x="7441581" y="773151"/>
                </a:lnTo>
                <a:lnTo>
                  <a:pt x="7969405" y="936703"/>
                </a:lnTo>
                <a:lnTo>
                  <a:pt x="6512313" y="921834"/>
                </a:lnTo>
                <a:lnTo>
                  <a:pt x="5865542" y="676507"/>
                </a:lnTo>
                <a:lnTo>
                  <a:pt x="5226205" y="505522"/>
                </a:lnTo>
                <a:lnTo>
                  <a:pt x="4832196" y="416312"/>
                </a:lnTo>
                <a:lnTo>
                  <a:pt x="4631474" y="386576"/>
                </a:lnTo>
                <a:lnTo>
                  <a:pt x="4624040" y="319668"/>
                </a:lnTo>
                <a:lnTo>
                  <a:pt x="3754244" y="260195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53522" y="215590"/>
                </a:lnTo>
                <a:lnTo>
                  <a:pt x="3367669" y="230459"/>
                </a:lnTo>
                <a:lnTo>
                  <a:pt x="2706030" y="289932"/>
                </a:lnTo>
                <a:lnTo>
                  <a:pt x="2126166" y="394010"/>
                </a:lnTo>
                <a:lnTo>
                  <a:pt x="1598342" y="505522"/>
                </a:lnTo>
                <a:lnTo>
                  <a:pt x="1107688" y="676507"/>
                </a:lnTo>
                <a:lnTo>
                  <a:pt x="669074" y="847493"/>
                </a:lnTo>
                <a:lnTo>
                  <a:pt x="564996" y="914400"/>
                </a:lnTo>
                <a:lnTo>
                  <a:pt x="0" y="936703"/>
                </a:lnTo>
                <a:lnTo>
                  <a:pt x="14869" y="550127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B9F8242-241A-8C40-9F10-1616AC3380F1}"/>
              </a:ext>
            </a:extLst>
          </p:cNvPr>
          <p:cNvSpPr/>
          <p:nvPr/>
        </p:nvSpPr>
        <p:spPr>
          <a:xfrm>
            <a:off x="6229815" y="5211337"/>
            <a:ext cx="2594517" cy="338328"/>
          </a:xfrm>
          <a:custGeom>
            <a:avLst/>
            <a:gdLst>
              <a:gd name="connsiteX0" fmla="*/ 0 w 2594517"/>
              <a:gd name="connsiteY0" fmla="*/ 29736 h 341970"/>
              <a:gd name="connsiteX1" fmla="*/ 44605 w 2594517"/>
              <a:gd name="connsiteY1" fmla="*/ 0 h 341970"/>
              <a:gd name="connsiteX2" fmla="*/ 81775 w 2594517"/>
              <a:gd name="connsiteY2" fmla="*/ 44604 h 341970"/>
              <a:gd name="connsiteX3" fmla="*/ 118946 w 2594517"/>
              <a:gd name="connsiteY3" fmla="*/ 0 h 341970"/>
              <a:gd name="connsiteX4" fmla="*/ 178419 w 2594517"/>
              <a:gd name="connsiteY4" fmla="*/ 52039 h 341970"/>
              <a:gd name="connsiteX5" fmla="*/ 252761 w 2594517"/>
              <a:gd name="connsiteY5" fmla="*/ 37170 h 341970"/>
              <a:gd name="connsiteX6" fmla="*/ 267629 w 2594517"/>
              <a:gd name="connsiteY6" fmla="*/ 66907 h 341970"/>
              <a:gd name="connsiteX7" fmla="*/ 349405 w 2594517"/>
              <a:gd name="connsiteY7" fmla="*/ 29736 h 341970"/>
              <a:gd name="connsiteX8" fmla="*/ 423746 w 2594517"/>
              <a:gd name="connsiteY8" fmla="*/ 81775 h 341970"/>
              <a:gd name="connsiteX9" fmla="*/ 527824 w 2594517"/>
              <a:gd name="connsiteY9" fmla="*/ 44604 h 341970"/>
              <a:gd name="connsiteX10" fmla="*/ 594731 w 2594517"/>
              <a:gd name="connsiteY10" fmla="*/ 59473 h 341970"/>
              <a:gd name="connsiteX11" fmla="*/ 676507 w 2594517"/>
              <a:gd name="connsiteY11" fmla="*/ 7434 h 341970"/>
              <a:gd name="connsiteX12" fmla="*/ 706244 w 2594517"/>
              <a:gd name="connsiteY12" fmla="*/ 52039 h 341970"/>
              <a:gd name="connsiteX13" fmla="*/ 706244 w 2594517"/>
              <a:gd name="connsiteY13" fmla="*/ 52039 h 341970"/>
              <a:gd name="connsiteX14" fmla="*/ 840058 w 2594517"/>
              <a:gd name="connsiteY14" fmla="*/ 81775 h 341970"/>
              <a:gd name="connsiteX15" fmla="*/ 906965 w 2594517"/>
              <a:gd name="connsiteY15" fmla="*/ 37170 h 341970"/>
              <a:gd name="connsiteX16" fmla="*/ 929268 w 2594517"/>
              <a:gd name="connsiteY16" fmla="*/ 59473 h 341970"/>
              <a:gd name="connsiteX17" fmla="*/ 1003609 w 2594517"/>
              <a:gd name="connsiteY17" fmla="*/ 37170 h 341970"/>
              <a:gd name="connsiteX18" fmla="*/ 1107687 w 2594517"/>
              <a:gd name="connsiteY18" fmla="*/ 0 h 341970"/>
              <a:gd name="connsiteX19" fmla="*/ 1234068 w 2594517"/>
              <a:gd name="connsiteY19" fmla="*/ 44604 h 341970"/>
              <a:gd name="connsiteX20" fmla="*/ 1248936 w 2594517"/>
              <a:gd name="connsiteY20" fmla="*/ 89209 h 341970"/>
              <a:gd name="connsiteX21" fmla="*/ 1315844 w 2594517"/>
              <a:gd name="connsiteY21" fmla="*/ 44604 h 341970"/>
              <a:gd name="connsiteX22" fmla="*/ 1390185 w 2594517"/>
              <a:gd name="connsiteY22" fmla="*/ 52039 h 341970"/>
              <a:gd name="connsiteX23" fmla="*/ 1457092 w 2594517"/>
              <a:gd name="connsiteY23" fmla="*/ 126380 h 341970"/>
              <a:gd name="connsiteX24" fmla="*/ 1531434 w 2594517"/>
              <a:gd name="connsiteY24" fmla="*/ 74341 h 341970"/>
              <a:gd name="connsiteX25" fmla="*/ 1687551 w 2594517"/>
              <a:gd name="connsiteY25" fmla="*/ 44604 h 341970"/>
              <a:gd name="connsiteX26" fmla="*/ 1702419 w 2594517"/>
              <a:gd name="connsiteY26" fmla="*/ 74341 h 341970"/>
              <a:gd name="connsiteX27" fmla="*/ 1828800 w 2594517"/>
              <a:gd name="connsiteY27" fmla="*/ 22302 h 341970"/>
              <a:gd name="connsiteX28" fmla="*/ 1873405 w 2594517"/>
              <a:gd name="connsiteY28" fmla="*/ 59473 h 341970"/>
              <a:gd name="connsiteX29" fmla="*/ 1873405 w 2594517"/>
              <a:gd name="connsiteY29" fmla="*/ 59473 h 341970"/>
              <a:gd name="connsiteX30" fmla="*/ 2022087 w 2594517"/>
              <a:gd name="connsiteY30" fmla="*/ 37170 h 341970"/>
              <a:gd name="connsiteX31" fmla="*/ 2029522 w 2594517"/>
              <a:gd name="connsiteY31" fmla="*/ 66907 h 341970"/>
              <a:gd name="connsiteX32" fmla="*/ 2141034 w 2594517"/>
              <a:gd name="connsiteY32" fmla="*/ 44604 h 341970"/>
              <a:gd name="connsiteX33" fmla="*/ 2178205 w 2594517"/>
              <a:gd name="connsiteY33" fmla="*/ 96643 h 341970"/>
              <a:gd name="connsiteX34" fmla="*/ 2297151 w 2594517"/>
              <a:gd name="connsiteY34" fmla="*/ 14868 h 341970"/>
              <a:gd name="connsiteX35" fmla="*/ 2386361 w 2594517"/>
              <a:gd name="connsiteY35" fmla="*/ 96643 h 341970"/>
              <a:gd name="connsiteX36" fmla="*/ 2505307 w 2594517"/>
              <a:gd name="connsiteY36" fmla="*/ 44604 h 341970"/>
              <a:gd name="connsiteX37" fmla="*/ 2505307 w 2594517"/>
              <a:gd name="connsiteY37" fmla="*/ 44604 h 341970"/>
              <a:gd name="connsiteX38" fmla="*/ 2594517 w 2594517"/>
              <a:gd name="connsiteY38" fmla="*/ 141248 h 341970"/>
              <a:gd name="connsiteX39" fmla="*/ 2594517 w 2594517"/>
              <a:gd name="connsiteY39" fmla="*/ 341970 h 341970"/>
              <a:gd name="connsiteX40" fmla="*/ 2170770 w 2594517"/>
              <a:gd name="connsiteY40" fmla="*/ 327102 h 341970"/>
              <a:gd name="connsiteX41" fmla="*/ 1568605 w 2594517"/>
              <a:gd name="connsiteY41" fmla="*/ 297365 h 341970"/>
              <a:gd name="connsiteX42" fmla="*/ 951570 w 2594517"/>
              <a:gd name="connsiteY42" fmla="*/ 230458 h 341970"/>
              <a:gd name="connsiteX43" fmla="*/ 490653 w 2594517"/>
              <a:gd name="connsiteY43" fmla="*/ 170985 h 341970"/>
              <a:gd name="connsiteX44" fmla="*/ 245326 w 2594517"/>
              <a:gd name="connsiteY44" fmla="*/ 126380 h 341970"/>
              <a:gd name="connsiteX45" fmla="*/ 0 w 2594517"/>
              <a:gd name="connsiteY45" fmla="*/ 29736 h 34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94517" h="341970">
                <a:moveTo>
                  <a:pt x="0" y="29736"/>
                </a:moveTo>
                <a:lnTo>
                  <a:pt x="44605" y="0"/>
                </a:lnTo>
                <a:lnTo>
                  <a:pt x="81775" y="44604"/>
                </a:lnTo>
                <a:lnTo>
                  <a:pt x="118946" y="0"/>
                </a:lnTo>
                <a:lnTo>
                  <a:pt x="178419" y="52039"/>
                </a:lnTo>
                <a:lnTo>
                  <a:pt x="252761" y="37170"/>
                </a:lnTo>
                <a:lnTo>
                  <a:pt x="267629" y="66907"/>
                </a:lnTo>
                <a:lnTo>
                  <a:pt x="349405" y="29736"/>
                </a:lnTo>
                <a:lnTo>
                  <a:pt x="423746" y="81775"/>
                </a:lnTo>
                <a:lnTo>
                  <a:pt x="527824" y="44604"/>
                </a:lnTo>
                <a:lnTo>
                  <a:pt x="594731" y="59473"/>
                </a:lnTo>
                <a:lnTo>
                  <a:pt x="676507" y="7434"/>
                </a:lnTo>
                <a:lnTo>
                  <a:pt x="706244" y="52039"/>
                </a:lnTo>
                <a:lnTo>
                  <a:pt x="706244" y="52039"/>
                </a:lnTo>
                <a:lnTo>
                  <a:pt x="840058" y="81775"/>
                </a:lnTo>
                <a:lnTo>
                  <a:pt x="906965" y="37170"/>
                </a:lnTo>
                <a:lnTo>
                  <a:pt x="929268" y="59473"/>
                </a:lnTo>
                <a:lnTo>
                  <a:pt x="1003609" y="37170"/>
                </a:lnTo>
                <a:lnTo>
                  <a:pt x="1107687" y="0"/>
                </a:lnTo>
                <a:lnTo>
                  <a:pt x="1234068" y="44604"/>
                </a:lnTo>
                <a:lnTo>
                  <a:pt x="1248936" y="89209"/>
                </a:lnTo>
                <a:lnTo>
                  <a:pt x="1315844" y="44604"/>
                </a:lnTo>
                <a:lnTo>
                  <a:pt x="1390185" y="52039"/>
                </a:lnTo>
                <a:lnTo>
                  <a:pt x="1457092" y="126380"/>
                </a:lnTo>
                <a:lnTo>
                  <a:pt x="1531434" y="74341"/>
                </a:lnTo>
                <a:lnTo>
                  <a:pt x="1687551" y="44604"/>
                </a:lnTo>
                <a:lnTo>
                  <a:pt x="1702419" y="74341"/>
                </a:lnTo>
                <a:lnTo>
                  <a:pt x="1828800" y="22302"/>
                </a:lnTo>
                <a:lnTo>
                  <a:pt x="1873405" y="59473"/>
                </a:lnTo>
                <a:lnTo>
                  <a:pt x="1873405" y="59473"/>
                </a:lnTo>
                <a:lnTo>
                  <a:pt x="2022087" y="37170"/>
                </a:lnTo>
                <a:lnTo>
                  <a:pt x="2029522" y="66907"/>
                </a:lnTo>
                <a:lnTo>
                  <a:pt x="2141034" y="44604"/>
                </a:lnTo>
                <a:lnTo>
                  <a:pt x="2178205" y="96643"/>
                </a:lnTo>
                <a:lnTo>
                  <a:pt x="2297151" y="14868"/>
                </a:lnTo>
                <a:lnTo>
                  <a:pt x="2386361" y="96643"/>
                </a:lnTo>
                <a:lnTo>
                  <a:pt x="2505307" y="44604"/>
                </a:lnTo>
                <a:lnTo>
                  <a:pt x="2505307" y="44604"/>
                </a:lnTo>
                <a:lnTo>
                  <a:pt x="2594517" y="141248"/>
                </a:lnTo>
                <a:lnTo>
                  <a:pt x="2594517" y="341970"/>
                </a:lnTo>
                <a:lnTo>
                  <a:pt x="2170770" y="327102"/>
                </a:lnTo>
                <a:lnTo>
                  <a:pt x="1568605" y="297365"/>
                </a:lnTo>
                <a:lnTo>
                  <a:pt x="951570" y="230458"/>
                </a:lnTo>
                <a:lnTo>
                  <a:pt x="490653" y="170985"/>
                </a:lnTo>
                <a:lnTo>
                  <a:pt x="245326" y="126380"/>
                </a:lnTo>
                <a:lnTo>
                  <a:pt x="0" y="2973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8CB97856-43F9-7A4C-B4C0-0EF47EB2AF75}"/>
              </a:ext>
            </a:extLst>
          </p:cNvPr>
          <p:cNvSpPr/>
          <p:nvPr/>
        </p:nvSpPr>
        <p:spPr>
          <a:xfrm>
            <a:off x="3947532" y="2646556"/>
            <a:ext cx="3211551" cy="310896"/>
          </a:xfrm>
          <a:custGeom>
            <a:avLst/>
            <a:gdLst>
              <a:gd name="connsiteX0" fmla="*/ 0 w 3211551"/>
              <a:gd name="connsiteY0" fmla="*/ 0 h 312234"/>
              <a:gd name="connsiteX1" fmla="*/ 237892 w 3211551"/>
              <a:gd name="connsiteY1" fmla="*/ 104078 h 312234"/>
              <a:gd name="connsiteX2" fmla="*/ 386575 w 3211551"/>
              <a:gd name="connsiteY2" fmla="*/ 163551 h 312234"/>
              <a:gd name="connsiteX3" fmla="*/ 676507 w 3211551"/>
              <a:gd name="connsiteY3" fmla="*/ 208156 h 312234"/>
              <a:gd name="connsiteX4" fmla="*/ 966439 w 3211551"/>
              <a:gd name="connsiteY4" fmla="*/ 252761 h 312234"/>
              <a:gd name="connsiteX5" fmla="*/ 1248936 w 3211551"/>
              <a:gd name="connsiteY5" fmla="*/ 289932 h 312234"/>
              <a:gd name="connsiteX6" fmla="*/ 1590907 w 3211551"/>
              <a:gd name="connsiteY6" fmla="*/ 312234 h 312234"/>
              <a:gd name="connsiteX7" fmla="*/ 2059258 w 3211551"/>
              <a:gd name="connsiteY7" fmla="*/ 267629 h 312234"/>
              <a:gd name="connsiteX8" fmla="*/ 2572214 w 3211551"/>
              <a:gd name="connsiteY8" fmla="*/ 200722 h 312234"/>
              <a:gd name="connsiteX9" fmla="*/ 2929053 w 3211551"/>
              <a:gd name="connsiteY9" fmla="*/ 118946 h 312234"/>
              <a:gd name="connsiteX10" fmla="*/ 3211551 w 3211551"/>
              <a:gd name="connsiteY10" fmla="*/ 0 h 312234"/>
              <a:gd name="connsiteX11" fmla="*/ 2126166 w 3211551"/>
              <a:gd name="connsiteY11" fmla="*/ 22303 h 312234"/>
              <a:gd name="connsiteX12" fmla="*/ 959005 w 3211551"/>
              <a:gd name="connsiteY12" fmla="*/ 14868 h 312234"/>
              <a:gd name="connsiteX13" fmla="*/ 275063 w 3211551"/>
              <a:gd name="connsiteY13" fmla="*/ 0 h 312234"/>
              <a:gd name="connsiteX14" fmla="*/ 0 w 3211551"/>
              <a:gd name="connsiteY14" fmla="*/ 0 h 31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11551" h="312234">
                <a:moveTo>
                  <a:pt x="0" y="0"/>
                </a:moveTo>
                <a:lnTo>
                  <a:pt x="237892" y="104078"/>
                </a:lnTo>
                <a:lnTo>
                  <a:pt x="386575" y="163551"/>
                </a:lnTo>
                <a:lnTo>
                  <a:pt x="676507" y="208156"/>
                </a:lnTo>
                <a:lnTo>
                  <a:pt x="966439" y="252761"/>
                </a:lnTo>
                <a:lnTo>
                  <a:pt x="1248936" y="289932"/>
                </a:lnTo>
                <a:lnTo>
                  <a:pt x="1590907" y="312234"/>
                </a:lnTo>
                <a:lnTo>
                  <a:pt x="2059258" y="267629"/>
                </a:lnTo>
                <a:lnTo>
                  <a:pt x="2572214" y="200722"/>
                </a:lnTo>
                <a:lnTo>
                  <a:pt x="2929053" y="118946"/>
                </a:lnTo>
                <a:lnTo>
                  <a:pt x="3211551" y="0"/>
                </a:lnTo>
                <a:lnTo>
                  <a:pt x="2126166" y="22303"/>
                </a:lnTo>
                <a:lnTo>
                  <a:pt x="959005" y="14868"/>
                </a:lnTo>
                <a:lnTo>
                  <a:pt x="275063" y="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E2D41619-3135-1045-86D2-AA26EEE6FB0F}"/>
              </a:ext>
            </a:extLst>
          </p:cNvPr>
          <p:cNvSpPr/>
          <p:nvPr/>
        </p:nvSpPr>
        <p:spPr>
          <a:xfrm>
            <a:off x="1761893" y="2766349"/>
            <a:ext cx="2862146" cy="740780"/>
          </a:xfrm>
          <a:custGeom>
            <a:avLst/>
            <a:gdLst>
              <a:gd name="connsiteX0" fmla="*/ 527824 w 2862146"/>
              <a:gd name="connsiteY0" fmla="*/ 0 h 743414"/>
              <a:gd name="connsiteX1" fmla="*/ 899531 w 2862146"/>
              <a:gd name="connsiteY1" fmla="*/ 96643 h 743414"/>
              <a:gd name="connsiteX2" fmla="*/ 1367883 w 2862146"/>
              <a:gd name="connsiteY2" fmla="*/ 275063 h 743414"/>
              <a:gd name="connsiteX3" fmla="*/ 1888273 w 2862146"/>
              <a:gd name="connsiteY3" fmla="*/ 408878 h 743414"/>
              <a:gd name="connsiteX4" fmla="*/ 2118731 w 2862146"/>
              <a:gd name="connsiteY4" fmla="*/ 505522 h 743414"/>
              <a:gd name="connsiteX5" fmla="*/ 2118731 w 2862146"/>
              <a:gd name="connsiteY5" fmla="*/ 550126 h 743414"/>
              <a:gd name="connsiteX6" fmla="*/ 2356624 w 2862146"/>
              <a:gd name="connsiteY6" fmla="*/ 609600 h 743414"/>
              <a:gd name="connsiteX7" fmla="*/ 2668858 w 2862146"/>
              <a:gd name="connsiteY7" fmla="*/ 683941 h 743414"/>
              <a:gd name="connsiteX8" fmla="*/ 2862146 w 2862146"/>
              <a:gd name="connsiteY8" fmla="*/ 735980 h 743414"/>
              <a:gd name="connsiteX9" fmla="*/ 2111297 w 2862146"/>
              <a:gd name="connsiteY9" fmla="*/ 743414 h 743414"/>
              <a:gd name="connsiteX10" fmla="*/ 1873405 w 2862146"/>
              <a:gd name="connsiteY10" fmla="*/ 587297 h 743414"/>
              <a:gd name="connsiteX11" fmla="*/ 1464527 w 2862146"/>
              <a:gd name="connsiteY11" fmla="*/ 401443 h 743414"/>
              <a:gd name="connsiteX12" fmla="*/ 1129990 w 2862146"/>
              <a:gd name="connsiteY12" fmla="*/ 282497 h 743414"/>
              <a:gd name="connsiteX13" fmla="*/ 840058 w 2862146"/>
              <a:gd name="connsiteY13" fmla="*/ 208156 h 743414"/>
              <a:gd name="connsiteX14" fmla="*/ 453483 w 2862146"/>
              <a:gd name="connsiteY14" fmla="*/ 126380 h 743414"/>
              <a:gd name="connsiteX15" fmla="*/ 0 w 2862146"/>
              <a:gd name="connsiteY15" fmla="*/ 52039 h 743414"/>
              <a:gd name="connsiteX16" fmla="*/ 208156 w 2862146"/>
              <a:gd name="connsiteY16" fmla="*/ 29736 h 743414"/>
              <a:gd name="connsiteX17" fmla="*/ 527824 w 2862146"/>
              <a:gd name="connsiteY17" fmla="*/ 0 h 7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62146" h="743414">
                <a:moveTo>
                  <a:pt x="527824" y="0"/>
                </a:moveTo>
                <a:lnTo>
                  <a:pt x="899531" y="96643"/>
                </a:lnTo>
                <a:lnTo>
                  <a:pt x="1367883" y="275063"/>
                </a:lnTo>
                <a:lnTo>
                  <a:pt x="1888273" y="408878"/>
                </a:lnTo>
                <a:lnTo>
                  <a:pt x="2118731" y="505522"/>
                </a:lnTo>
                <a:lnTo>
                  <a:pt x="2118731" y="550126"/>
                </a:lnTo>
                <a:lnTo>
                  <a:pt x="2356624" y="609600"/>
                </a:lnTo>
                <a:lnTo>
                  <a:pt x="2668858" y="683941"/>
                </a:lnTo>
                <a:lnTo>
                  <a:pt x="2862146" y="735980"/>
                </a:lnTo>
                <a:lnTo>
                  <a:pt x="2111297" y="743414"/>
                </a:lnTo>
                <a:lnTo>
                  <a:pt x="1873405" y="587297"/>
                </a:lnTo>
                <a:lnTo>
                  <a:pt x="1464527" y="401443"/>
                </a:lnTo>
                <a:lnTo>
                  <a:pt x="1129990" y="282497"/>
                </a:lnTo>
                <a:lnTo>
                  <a:pt x="840058" y="208156"/>
                </a:lnTo>
                <a:lnTo>
                  <a:pt x="453483" y="126380"/>
                </a:lnTo>
                <a:lnTo>
                  <a:pt x="0" y="52039"/>
                </a:lnTo>
                <a:lnTo>
                  <a:pt x="208156" y="29736"/>
                </a:lnTo>
                <a:lnTo>
                  <a:pt x="527824" y="0"/>
                </a:lnTo>
                <a:close/>
              </a:path>
            </a:pathLst>
          </a:cu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DD2EC0C5-3199-F541-A5B8-38B8919BDA79}"/>
              </a:ext>
            </a:extLst>
          </p:cNvPr>
          <p:cNvSpPr/>
          <p:nvPr/>
        </p:nvSpPr>
        <p:spPr>
          <a:xfrm>
            <a:off x="6155473" y="2929054"/>
            <a:ext cx="2445834" cy="572429"/>
          </a:xfrm>
          <a:custGeom>
            <a:avLst/>
            <a:gdLst>
              <a:gd name="connsiteX0" fmla="*/ 0 w 2445834"/>
              <a:gd name="connsiteY0" fmla="*/ 542692 h 572429"/>
              <a:gd name="connsiteX1" fmla="*/ 639337 w 2445834"/>
              <a:gd name="connsiteY1" fmla="*/ 453483 h 572429"/>
              <a:gd name="connsiteX2" fmla="*/ 1182029 w 2445834"/>
              <a:gd name="connsiteY2" fmla="*/ 319668 h 572429"/>
              <a:gd name="connsiteX3" fmla="*/ 1323278 w 2445834"/>
              <a:gd name="connsiteY3" fmla="*/ 245326 h 572429"/>
              <a:gd name="connsiteX4" fmla="*/ 1323278 w 2445834"/>
              <a:gd name="connsiteY4" fmla="*/ 245326 h 572429"/>
              <a:gd name="connsiteX5" fmla="*/ 1300976 w 2445834"/>
              <a:gd name="connsiteY5" fmla="*/ 304800 h 572429"/>
              <a:gd name="connsiteX6" fmla="*/ 1546303 w 2445834"/>
              <a:gd name="connsiteY6" fmla="*/ 252761 h 572429"/>
              <a:gd name="connsiteX7" fmla="*/ 2029522 w 2445834"/>
              <a:gd name="connsiteY7" fmla="*/ 148683 h 572429"/>
              <a:gd name="connsiteX8" fmla="*/ 2029522 w 2445834"/>
              <a:gd name="connsiteY8" fmla="*/ 178419 h 572429"/>
              <a:gd name="connsiteX9" fmla="*/ 2289717 w 2445834"/>
              <a:gd name="connsiteY9" fmla="*/ 96644 h 572429"/>
              <a:gd name="connsiteX10" fmla="*/ 2445834 w 2445834"/>
              <a:gd name="connsiteY10" fmla="*/ 0 h 572429"/>
              <a:gd name="connsiteX11" fmla="*/ 2445834 w 2445834"/>
              <a:gd name="connsiteY11" fmla="*/ 104078 h 572429"/>
              <a:gd name="connsiteX12" fmla="*/ 2245112 w 2445834"/>
              <a:gd name="connsiteY12" fmla="*/ 230458 h 572429"/>
              <a:gd name="connsiteX13" fmla="*/ 2029522 w 2445834"/>
              <a:gd name="connsiteY13" fmla="*/ 319668 h 572429"/>
              <a:gd name="connsiteX14" fmla="*/ 2029522 w 2445834"/>
              <a:gd name="connsiteY14" fmla="*/ 319668 h 572429"/>
              <a:gd name="connsiteX15" fmla="*/ 2022088 w 2445834"/>
              <a:gd name="connsiteY15" fmla="*/ 252761 h 572429"/>
              <a:gd name="connsiteX16" fmla="*/ 1813932 w 2445834"/>
              <a:gd name="connsiteY16" fmla="*/ 319668 h 572429"/>
              <a:gd name="connsiteX17" fmla="*/ 1538868 w 2445834"/>
              <a:gd name="connsiteY17" fmla="*/ 386575 h 572429"/>
              <a:gd name="connsiteX18" fmla="*/ 1315844 w 2445834"/>
              <a:gd name="connsiteY18" fmla="*/ 431180 h 572429"/>
              <a:gd name="connsiteX19" fmla="*/ 1308410 w 2445834"/>
              <a:gd name="connsiteY19" fmla="*/ 394009 h 572429"/>
              <a:gd name="connsiteX20" fmla="*/ 1122556 w 2445834"/>
              <a:gd name="connsiteY20" fmla="*/ 453483 h 572429"/>
              <a:gd name="connsiteX21" fmla="*/ 773151 w 2445834"/>
              <a:gd name="connsiteY21" fmla="*/ 572429 h 572429"/>
              <a:gd name="connsiteX22" fmla="*/ 0 w 2445834"/>
              <a:gd name="connsiteY22" fmla="*/ 542692 h 5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4" h="572429">
                <a:moveTo>
                  <a:pt x="0" y="542692"/>
                </a:moveTo>
                <a:lnTo>
                  <a:pt x="639337" y="453483"/>
                </a:lnTo>
                <a:lnTo>
                  <a:pt x="1182029" y="319668"/>
                </a:lnTo>
                <a:lnTo>
                  <a:pt x="1323278" y="245326"/>
                </a:lnTo>
                <a:lnTo>
                  <a:pt x="1323278" y="245326"/>
                </a:lnTo>
                <a:lnTo>
                  <a:pt x="1300976" y="304800"/>
                </a:lnTo>
                <a:lnTo>
                  <a:pt x="1546303" y="252761"/>
                </a:lnTo>
                <a:lnTo>
                  <a:pt x="2029522" y="148683"/>
                </a:lnTo>
                <a:lnTo>
                  <a:pt x="2029522" y="178419"/>
                </a:lnTo>
                <a:lnTo>
                  <a:pt x="2289717" y="96644"/>
                </a:lnTo>
                <a:lnTo>
                  <a:pt x="2445834" y="0"/>
                </a:lnTo>
                <a:lnTo>
                  <a:pt x="2445834" y="104078"/>
                </a:lnTo>
                <a:lnTo>
                  <a:pt x="2245112" y="230458"/>
                </a:lnTo>
                <a:lnTo>
                  <a:pt x="2029522" y="319668"/>
                </a:lnTo>
                <a:lnTo>
                  <a:pt x="2029522" y="319668"/>
                </a:lnTo>
                <a:lnTo>
                  <a:pt x="2022088" y="252761"/>
                </a:lnTo>
                <a:lnTo>
                  <a:pt x="1813932" y="319668"/>
                </a:lnTo>
                <a:lnTo>
                  <a:pt x="1538868" y="386575"/>
                </a:lnTo>
                <a:lnTo>
                  <a:pt x="1315844" y="431180"/>
                </a:lnTo>
                <a:lnTo>
                  <a:pt x="1308410" y="394009"/>
                </a:lnTo>
                <a:lnTo>
                  <a:pt x="1122556" y="453483"/>
                </a:lnTo>
                <a:lnTo>
                  <a:pt x="773151" y="572429"/>
                </a:lnTo>
                <a:lnTo>
                  <a:pt x="0" y="542692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3D33A20A-F920-9847-9DBD-221B24E27998}"/>
              </a:ext>
            </a:extLst>
          </p:cNvPr>
          <p:cNvSpPr/>
          <p:nvPr/>
        </p:nvSpPr>
        <p:spPr>
          <a:xfrm>
            <a:off x="488438" y="2720481"/>
            <a:ext cx="2339955" cy="346450"/>
          </a:xfrm>
          <a:custGeom>
            <a:avLst/>
            <a:gdLst>
              <a:gd name="connsiteX0" fmla="*/ 5679 w 2339955"/>
              <a:gd name="connsiteY0" fmla="*/ 346450 h 346450"/>
              <a:gd name="connsiteX1" fmla="*/ 477078 w 2339955"/>
              <a:gd name="connsiteY1" fmla="*/ 227181 h 346450"/>
              <a:gd name="connsiteX2" fmla="*/ 880323 w 2339955"/>
              <a:gd name="connsiteY2" fmla="*/ 164706 h 346450"/>
              <a:gd name="connsiteX3" fmla="*/ 1334683 w 2339955"/>
              <a:gd name="connsiteY3" fmla="*/ 85193 h 346450"/>
              <a:gd name="connsiteX4" fmla="*/ 1891274 w 2339955"/>
              <a:gd name="connsiteY4" fmla="*/ 45437 h 346450"/>
              <a:gd name="connsiteX5" fmla="*/ 2112775 w 2339955"/>
              <a:gd name="connsiteY5" fmla="*/ 45437 h 346450"/>
              <a:gd name="connsiteX6" fmla="*/ 2271801 w 2339955"/>
              <a:gd name="connsiteY6" fmla="*/ 34078 h 346450"/>
              <a:gd name="connsiteX7" fmla="*/ 2339955 w 2339955"/>
              <a:gd name="connsiteY7" fmla="*/ 0 h 346450"/>
              <a:gd name="connsiteX8" fmla="*/ 0 w 2339955"/>
              <a:gd name="connsiteY8" fmla="*/ 0 h 346450"/>
              <a:gd name="connsiteX9" fmla="*/ 5679 w 2339955"/>
              <a:gd name="connsiteY9" fmla="*/ 346450 h 3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9955" h="346450">
                <a:moveTo>
                  <a:pt x="5679" y="346450"/>
                </a:moveTo>
                <a:lnTo>
                  <a:pt x="477078" y="227181"/>
                </a:lnTo>
                <a:lnTo>
                  <a:pt x="880323" y="164706"/>
                </a:lnTo>
                <a:lnTo>
                  <a:pt x="1334683" y="85193"/>
                </a:lnTo>
                <a:lnTo>
                  <a:pt x="1891274" y="45437"/>
                </a:lnTo>
                <a:lnTo>
                  <a:pt x="2112775" y="45437"/>
                </a:lnTo>
                <a:lnTo>
                  <a:pt x="2271801" y="34078"/>
                </a:lnTo>
                <a:lnTo>
                  <a:pt x="2339955" y="0"/>
                </a:lnTo>
                <a:lnTo>
                  <a:pt x="0" y="0"/>
                </a:lnTo>
                <a:lnTo>
                  <a:pt x="5679" y="346450"/>
                </a:lnTo>
                <a:close/>
              </a:path>
            </a:pathLst>
          </a:cu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3D0E95B-8270-EC47-B67B-21B454FF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5" y="2041169"/>
            <a:ext cx="8175811" cy="15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623EF1-63D9-8A4D-BF5F-F2FF07FF3BE2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E3BC06-4BBA-D04D-B4AE-083BE7B91818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EC6499-8251-C943-A132-744E03125795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913163-6AD1-2144-A9D9-04FEBF33A88E}"/>
              </a:ext>
            </a:extLst>
          </p:cNvPr>
          <p:cNvSpPr/>
          <p:nvPr/>
        </p:nvSpPr>
        <p:spPr>
          <a:xfrm>
            <a:off x="686566" y="953294"/>
            <a:ext cx="914400" cy="45720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6635F4-F23E-F149-93A7-6AC26D737CE3}"/>
              </a:ext>
            </a:extLst>
          </p:cNvPr>
          <p:cNvSpPr/>
          <p:nvPr/>
        </p:nvSpPr>
        <p:spPr>
          <a:xfrm>
            <a:off x="686566" y="1679374"/>
            <a:ext cx="914400" cy="4572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7E060-719F-9D4D-BD0C-26352390B59F}"/>
              </a:ext>
            </a:extLst>
          </p:cNvPr>
          <p:cNvSpPr/>
          <p:nvPr/>
        </p:nvSpPr>
        <p:spPr>
          <a:xfrm>
            <a:off x="686566" y="2398331"/>
            <a:ext cx="914400" cy="4572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8F34F-02ED-5B4F-A8E3-9C44C881E71F}"/>
              </a:ext>
            </a:extLst>
          </p:cNvPr>
          <p:cNvSpPr/>
          <p:nvPr/>
        </p:nvSpPr>
        <p:spPr>
          <a:xfrm>
            <a:off x="701186" y="3124411"/>
            <a:ext cx="914400" cy="4572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4B434-F71F-E540-99A0-641264D5C1C1}"/>
              </a:ext>
            </a:extLst>
          </p:cNvPr>
          <p:cNvSpPr/>
          <p:nvPr/>
        </p:nvSpPr>
        <p:spPr>
          <a:xfrm>
            <a:off x="686566" y="3841959"/>
            <a:ext cx="914400" cy="4572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01D378-AB28-1B47-96F4-C87475AA05BE}"/>
              </a:ext>
            </a:extLst>
          </p:cNvPr>
          <p:cNvSpPr/>
          <p:nvPr/>
        </p:nvSpPr>
        <p:spPr>
          <a:xfrm>
            <a:off x="701186" y="4554471"/>
            <a:ext cx="914400" cy="4572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D8659-80BD-F340-9872-047129880111}"/>
              </a:ext>
            </a:extLst>
          </p:cNvPr>
          <p:cNvSpPr txBox="1"/>
          <p:nvPr/>
        </p:nvSpPr>
        <p:spPr>
          <a:xfrm>
            <a:off x="1713929" y="969817"/>
            <a:ext cx="587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⠠⠞⠻⠞⠊⠜⠽⠀⠸⠌⠀⠠⠉⠗⠑⠞⠁⠉⠑⠳⠎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F2037-A5FD-9142-B35B-E88AF70F9A2E}"/>
              </a:ext>
            </a:extLst>
          </p:cNvPr>
          <p:cNvSpPr txBox="1"/>
          <p:nvPr/>
        </p:nvSpPr>
        <p:spPr>
          <a:xfrm>
            <a:off x="1715088" y="1671377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⠠⠏⠢⠝⠎⠽⠇⠧⠁⠝⠊⠁⠝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92F954-D0A4-A94D-8BDC-557069D3BF64}"/>
              </a:ext>
            </a:extLst>
          </p:cNvPr>
          <p:cNvSpPr txBox="1"/>
          <p:nvPr/>
        </p:nvSpPr>
        <p:spPr>
          <a:xfrm>
            <a:off x="1715088" y="2368577"/>
            <a:ext cx="343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⠠⠍⠊⠎⠎⠊⠎⠎⠊⠏⠏⠊⠁⠝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A8D4E-17F8-FD44-B104-1767A1D0CA50}"/>
              </a:ext>
            </a:extLst>
          </p:cNvPr>
          <p:cNvSpPr txBox="1"/>
          <p:nvPr/>
        </p:nvSpPr>
        <p:spPr>
          <a:xfrm>
            <a:off x="1715088" y="3120801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⠠⠙⠑⠧⠕⠝⠊⠁⠝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52B9C0-E567-CF49-BA4C-C0BAC1512E50}"/>
              </a:ext>
            </a:extLst>
          </p:cNvPr>
          <p:cNvSpPr txBox="1"/>
          <p:nvPr/>
        </p:nvSpPr>
        <p:spPr>
          <a:xfrm>
            <a:off x="1715088" y="3843592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⠠⠎⠊⠇⠥⠗⠊⠁⠝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A822D8-89A4-584C-AF0E-D8F2F0D28306}"/>
              </a:ext>
            </a:extLst>
          </p:cNvPr>
          <p:cNvSpPr txBox="1"/>
          <p:nvPr/>
        </p:nvSpPr>
        <p:spPr>
          <a:xfrm>
            <a:off x="1715088" y="4550006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⠠⠕⠗⠙⠕⠧⠊⠉⠊⠁⠝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8B2AD3-545F-A84A-8337-B012ADEBDE25}"/>
              </a:ext>
            </a:extLst>
          </p:cNvPr>
          <p:cNvSpPr/>
          <p:nvPr/>
        </p:nvSpPr>
        <p:spPr>
          <a:xfrm>
            <a:off x="1715088" y="5222701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⠠⠉⠁⠍⠃⠗⠊⠁⠝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9B4975-7E17-2445-AF5F-CC7F3FF588CE}"/>
              </a:ext>
            </a:extLst>
          </p:cNvPr>
          <p:cNvSpPr/>
          <p:nvPr/>
        </p:nvSpPr>
        <p:spPr>
          <a:xfrm>
            <a:off x="1713929" y="5895396"/>
            <a:ext cx="285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⠠⠏⠗⠑⠉⠁⠍⠃⠗⠊⠁⠝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DEB4D3-4C07-B945-A1CE-C7DE9501C126}"/>
              </a:ext>
            </a:extLst>
          </p:cNvPr>
          <p:cNvSpPr/>
          <p:nvPr/>
        </p:nvSpPr>
        <p:spPr>
          <a:xfrm>
            <a:off x="478864" y="256568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⠠⠇⠑⠛⠢⠙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967A75-EFAF-4D4F-B4E8-45E50D5E0F76}"/>
              </a:ext>
            </a:extLst>
          </p:cNvPr>
          <p:cNvSpPr/>
          <p:nvPr/>
        </p:nvSpPr>
        <p:spPr>
          <a:xfrm>
            <a:off x="686566" y="5904706"/>
            <a:ext cx="914400" cy="457200"/>
          </a:xfrm>
          <a:prstGeom prst="rect">
            <a:avLst/>
          </a:prstGeom>
          <a:pattFill prst="solidDmn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E6C734-E46B-AB43-8843-A67B7BA9D566}"/>
              </a:ext>
            </a:extLst>
          </p:cNvPr>
          <p:cNvSpPr/>
          <p:nvPr/>
        </p:nvSpPr>
        <p:spPr>
          <a:xfrm>
            <a:off x="686566" y="5227166"/>
            <a:ext cx="9144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9B0ED6-9952-BD49-AEA0-3405A7959D0C}"/>
              </a:ext>
            </a:extLst>
          </p:cNvPr>
          <p:cNvGrpSpPr/>
          <p:nvPr/>
        </p:nvGrpSpPr>
        <p:grpSpPr>
          <a:xfrm>
            <a:off x="6090980" y="454081"/>
            <a:ext cx="2621851" cy="1135782"/>
            <a:chOff x="2102880" y="125335"/>
            <a:chExt cx="3724352" cy="1613384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67B6FEDA-0BEE-4A42-AF76-10FB4AA7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494" y="125335"/>
              <a:ext cx="3646738" cy="1613384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FDE1A4A-FCD1-1347-999C-70A7761E0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037" y="845584"/>
              <a:ext cx="2052084" cy="5847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DBE3AE-4755-DA44-8549-B8614A3A82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4489" y="849127"/>
              <a:ext cx="95693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4C7A0D-C7F3-EF4F-B1B7-C28860EB2EE6}"/>
                </a:ext>
              </a:extLst>
            </p:cNvPr>
            <p:cNvSpPr txBox="1"/>
            <p:nvPr/>
          </p:nvSpPr>
          <p:spPr>
            <a:xfrm>
              <a:off x="2102880" y="1130690"/>
              <a:ext cx="262411" cy="524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>
                <a:latin typeface="Swell Braille" pitchFamily="49"/>
                <a:cs typeface="Arial" panose="020B0604020202020204" pitchFamily="34" charset="0"/>
              </a:endParaRP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4527D38B-FA6E-CA44-86F8-DC21C6FBE4D1}"/>
              </a:ext>
            </a:extLst>
          </p:cNvPr>
          <p:cNvSpPr/>
          <p:nvPr/>
        </p:nvSpPr>
        <p:spPr>
          <a:xfrm>
            <a:off x="488197" y="3285640"/>
            <a:ext cx="1301857" cy="228600"/>
          </a:xfrm>
          <a:custGeom>
            <a:avLst/>
            <a:gdLst>
              <a:gd name="connsiteX0" fmla="*/ 0 w 1301857"/>
              <a:gd name="connsiteY0" fmla="*/ 0 h 224725"/>
              <a:gd name="connsiteX1" fmla="*/ 278969 w 1301857"/>
              <a:gd name="connsiteY1" fmla="*/ 0 h 224725"/>
              <a:gd name="connsiteX2" fmla="*/ 581186 w 1301857"/>
              <a:gd name="connsiteY2" fmla="*/ 30996 h 224725"/>
              <a:gd name="connsiteX3" fmla="*/ 898901 w 1301857"/>
              <a:gd name="connsiteY3" fmla="*/ 85240 h 224725"/>
              <a:gd name="connsiteX4" fmla="*/ 1123627 w 1301857"/>
              <a:gd name="connsiteY4" fmla="*/ 131735 h 224725"/>
              <a:gd name="connsiteX5" fmla="*/ 1301857 w 1301857"/>
              <a:gd name="connsiteY5" fmla="*/ 224725 h 224725"/>
              <a:gd name="connsiteX6" fmla="*/ 0 w 1301857"/>
              <a:gd name="connsiteY6" fmla="*/ 224725 h 224725"/>
              <a:gd name="connsiteX7" fmla="*/ 0 w 1301857"/>
              <a:gd name="connsiteY7" fmla="*/ 0 h 22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857" h="224725">
                <a:moveTo>
                  <a:pt x="0" y="0"/>
                </a:moveTo>
                <a:lnTo>
                  <a:pt x="278969" y="0"/>
                </a:lnTo>
                <a:lnTo>
                  <a:pt x="581186" y="30996"/>
                </a:lnTo>
                <a:lnTo>
                  <a:pt x="898901" y="85240"/>
                </a:lnTo>
                <a:lnTo>
                  <a:pt x="1123627" y="131735"/>
                </a:lnTo>
                <a:lnTo>
                  <a:pt x="1301857" y="224725"/>
                </a:lnTo>
                <a:lnTo>
                  <a:pt x="0" y="224725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A49D2CE5-37B2-B140-A61A-74EA63939176}"/>
              </a:ext>
            </a:extLst>
          </p:cNvPr>
          <p:cNvSpPr/>
          <p:nvPr/>
        </p:nvSpPr>
        <p:spPr>
          <a:xfrm>
            <a:off x="996950" y="5473700"/>
            <a:ext cx="5981700" cy="722376"/>
          </a:xfrm>
          <a:custGeom>
            <a:avLst/>
            <a:gdLst>
              <a:gd name="connsiteX0" fmla="*/ 0 w 5981700"/>
              <a:gd name="connsiteY0" fmla="*/ 673100 h 717550"/>
              <a:gd name="connsiteX1" fmla="*/ 444500 w 5981700"/>
              <a:gd name="connsiteY1" fmla="*/ 488950 h 717550"/>
              <a:gd name="connsiteX2" fmla="*/ 1060450 w 5981700"/>
              <a:gd name="connsiteY2" fmla="*/ 279400 h 717550"/>
              <a:gd name="connsiteX3" fmla="*/ 1460500 w 5981700"/>
              <a:gd name="connsiteY3" fmla="*/ 177800 h 717550"/>
              <a:gd name="connsiteX4" fmla="*/ 2076450 w 5981700"/>
              <a:gd name="connsiteY4" fmla="*/ 69850 h 717550"/>
              <a:gd name="connsiteX5" fmla="*/ 2457450 w 5981700"/>
              <a:gd name="connsiteY5" fmla="*/ 19050 h 717550"/>
              <a:gd name="connsiteX6" fmla="*/ 2997200 w 5981700"/>
              <a:gd name="connsiteY6" fmla="*/ 0 h 717550"/>
              <a:gd name="connsiteX7" fmla="*/ 2997200 w 5981700"/>
              <a:gd name="connsiteY7" fmla="*/ 69850 h 717550"/>
              <a:gd name="connsiteX8" fmla="*/ 3162300 w 5981700"/>
              <a:gd name="connsiteY8" fmla="*/ 31750 h 717550"/>
              <a:gd name="connsiteX9" fmla="*/ 3765550 w 5981700"/>
              <a:gd name="connsiteY9" fmla="*/ 76200 h 717550"/>
              <a:gd name="connsiteX10" fmla="*/ 4051300 w 5981700"/>
              <a:gd name="connsiteY10" fmla="*/ 101600 h 717550"/>
              <a:gd name="connsiteX11" fmla="*/ 4057650 w 5981700"/>
              <a:gd name="connsiteY11" fmla="*/ 177800 h 717550"/>
              <a:gd name="connsiteX12" fmla="*/ 4356100 w 5981700"/>
              <a:gd name="connsiteY12" fmla="*/ 209550 h 717550"/>
              <a:gd name="connsiteX13" fmla="*/ 4832350 w 5981700"/>
              <a:gd name="connsiteY13" fmla="*/ 336550 h 717550"/>
              <a:gd name="connsiteX14" fmla="*/ 5372100 w 5981700"/>
              <a:gd name="connsiteY14" fmla="*/ 482600 h 717550"/>
              <a:gd name="connsiteX15" fmla="*/ 5981700 w 5981700"/>
              <a:gd name="connsiteY15" fmla="*/ 704850 h 717550"/>
              <a:gd name="connsiteX16" fmla="*/ 3975100 w 5981700"/>
              <a:gd name="connsiteY16" fmla="*/ 704850 h 717550"/>
              <a:gd name="connsiteX17" fmla="*/ 3905250 w 5981700"/>
              <a:gd name="connsiteY17" fmla="*/ 654050 h 717550"/>
              <a:gd name="connsiteX18" fmla="*/ 3829050 w 5981700"/>
              <a:gd name="connsiteY18" fmla="*/ 654050 h 717550"/>
              <a:gd name="connsiteX19" fmla="*/ 3676650 w 5981700"/>
              <a:gd name="connsiteY19" fmla="*/ 615950 h 717550"/>
              <a:gd name="connsiteX20" fmla="*/ 3409950 w 5981700"/>
              <a:gd name="connsiteY20" fmla="*/ 565150 h 717550"/>
              <a:gd name="connsiteX21" fmla="*/ 3143250 w 5981700"/>
              <a:gd name="connsiteY21" fmla="*/ 552450 h 717550"/>
              <a:gd name="connsiteX22" fmla="*/ 3041650 w 5981700"/>
              <a:gd name="connsiteY22" fmla="*/ 552450 h 717550"/>
              <a:gd name="connsiteX23" fmla="*/ 2971800 w 5981700"/>
              <a:gd name="connsiteY23" fmla="*/ 463550 h 717550"/>
              <a:gd name="connsiteX24" fmla="*/ 2838450 w 5981700"/>
              <a:gd name="connsiteY24" fmla="*/ 482600 h 717550"/>
              <a:gd name="connsiteX25" fmla="*/ 2698750 w 5981700"/>
              <a:gd name="connsiteY25" fmla="*/ 520700 h 717550"/>
              <a:gd name="connsiteX26" fmla="*/ 2495550 w 5981700"/>
              <a:gd name="connsiteY26" fmla="*/ 571500 h 717550"/>
              <a:gd name="connsiteX27" fmla="*/ 2374900 w 5981700"/>
              <a:gd name="connsiteY27" fmla="*/ 558800 h 717550"/>
              <a:gd name="connsiteX28" fmla="*/ 2241550 w 5981700"/>
              <a:gd name="connsiteY28" fmla="*/ 615950 h 717550"/>
              <a:gd name="connsiteX29" fmla="*/ 2152650 w 5981700"/>
              <a:gd name="connsiteY29" fmla="*/ 615950 h 717550"/>
              <a:gd name="connsiteX30" fmla="*/ 2032000 w 5981700"/>
              <a:gd name="connsiteY30" fmla="*/ 717550 h 717550"/>
              <a:gd name="connsiteX31" fmla="*/ 0 w 5981700"/>
              <a:gd name="connsiteY31" fmla="*/ 67310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81700" h="717550">
                <a:moveTo>
                  <a:pt x="0" y="673100"/>
                </a:moveTo>
                <a:lnTo>
                  <a:pt x="444500" y="488950"/>
                </a:lnTo>
                <a:lnTo>
                  <a:pt x="1060450" y="279400"/>
                </a:lnTo>
                <a:lnTo>
                  <a:pt x="1460500" y="177800"/>
                </a:lnTo>
                <a:lnTo>
                  <a:pt x="2076450" y="69850"/>
                </a:lnTo>
                <a:lnTo>
                  <a:pt x="2457450" y="19050"/>
                </a:lnTo>
                <a:lnTo>
                  <a:pt x="2997200" y="0"/>
                </a:lnTo>
                <a:lnTo>
                  <a:pt x="2997200" y="69850"/>
                </a:lnTo>
                <a:lnTo>
                  <a:pt x="3162300" y="31750"/>
                </a:lnTo>
                <a:lnTo>
                  <a:pt x="3765550" y="76200"/>
                </a:lnTo>
                <a:lnTo>
                  <a:pt x="4051300" y="101600"/>
                </a:lnTo>
                <a:lnTo>
                  <a:pt x="4057650" y="177800"/>
                </a:lnTo>
                <a:lnTo>
                  <a:pt x="4356100" y="209550"/>
                </a:lnTo>
                <a:lnTo>
                  <a:pt x="4832350" y="336550"/>
                </a:lnTo>
                <a:lnTo>
                  <a:pt x="5372100" y="482600"/>
                </a:lnTo>
                <a:lnTo>
                  <a:pt x="5981700" y="704850"/>
                </a:lnTo>
                <a:lnTo>
                  <a:pt x="3975100" y="704850"/>
                </a:lnTo>
                <a:lnTo>
                  <a:pt x="3905250" y="654050"/>
                </a:lnTo>
                <a:lnTo>
                  <a:pt x="3829050" y="654050"/>
                </a:lnTo>
                <a:lnTo>
                  <a:pt x="3676650" y="615950"/>
                </a:lnTo>
                <a:lnTo>
                  <a:pt x="3409950" y="565150"/>
                </a:lnTo>
                <a:lnTo>
                  <a:pt x="3143250" y="552450"/>
                </a:lnTo>
                <a:lnTo>
                  <a:pt x="3041650" y="552450"/>
                </a:lnTo>
                <a:lnTo>
                  <a:pt x="2971800" y="463550"/>
                </a:lnTo>
                <a:lnTo>
                  <a:pt x="2838450" y="482600"/>
                </a:lnTo>
                <a:lnTo>
                  <a:pt x="2698750" y="520700"/>
                </a:lnTo>
                <a:lnTo>
                  <a:pt x="2495550" y="571500"/>
                </a:lnTo>
                <a:lnTo>
                  <a:pt x="2374900" y="558800"/>
                </a:lnTo>
                <a:lnTo>
                  <a:pt x="2241550" y="615950"/>
                </a:lnTo>
                <a:lnTo>
                  <a:pt x="2152650" y="615950"/>
                </a:lnTo>
                <a:lnTo>
                  <a:pt x="2032000" y="717550"/>
                </a:lnTo>
                <a:lnTo>
                  <a:pt x="0" y="67310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985A9BF-CFA9-2746-84CE-E4BB1B560338}"/>
              </a:ext>
            </a:extLst>
          </p:cNvPr>
          <p:cNvSpPr/>
          <p:nvPr/>
        </p:nvSpPr>
        <p:spPr>
          <a:xfrm>
            <a:off x="3062868" y="5932448"/>
            <a:ext cx="1895708" cy="246888"/>
          </a:xfrm>
          <a:custGeom>
            <a:avLst/>
            <a:gdLst>
              <a:gd name="connsiteX0" fmla="*/ 0 w 1895708"/>
              <a:gd name="connsiteY0" fmla="*/ 215590 h 245327"/>
              <a:gd name="connsiteX1" fmla="*/ 81776 w 1895708"/>
              <a:gd name="connsiteY1" fmla="*/ 163551 h 245327"/>
              <a:gd name="connsiteX2" fmla="*/ 178420 w 1895708"/>
              <a:gd name="connsiteY2" fmla="*/ 156117 h 245327"/>
              <a:gd name="connsiteX3" fmla="*/ 371708 w 1895708"/>
              <a:gd name="connsiteY3" fmla="*/ 104078 h 245327"/>
              <a:gd name="connsiteX4" fmla="*/ 512956 w 1895708"/>
              <a:gd name="connsiteY4" fmla="*/ 104078 h 245327"/>
              <a:gd name="connsiteX5" fmla="*/ 698810 w 1895708"/>
              <a:gd name="connsiteY5" fmla="*/ 44605 h 245327"/>
              <a:gd name="connsiteX6" fmla="*/ 765717 w 1895708"/>
              <a:gd name="connsiteY6" fmla="*/ 52039 h 245327"/>
              <a:gd name="connsiteX7" fmla="*/ 914400 w 1895708"/>
              <a:gd name="connsiteY7" fmla="*/ 0 h 245327"/>
              <a:gd name="connsiteX8" fmla="*/ 914400 w 1895708"/>
              <a:gd name="connsiteY8" fmla="*/ 0 h 245327"/>
              <a:gd name="connsiteX9" fmla="*/ 973873 w 1895708"/>
              <a:gd name="connsiteY9" fmla="*/ 104078 h 245327"/>
              <a:gd name="connsiteX10" fmla="*/ 1226634 w 1895708"/>
              <a:gd name="connsiteY10" fmla="*/ 104078 h 245327"/>
              <a:gd name="connsiteX11" fmla="*/ 1486830 w 1895708"/>
              <a:gd name="connsiteY11" fmla="*/ 156117 h 245327"/>
              <a:gd name="connsiteX12" fmla="*/ 1642947 w 1895708"/>
              <a:gd name="connsiteY12" fmla="*/ 163551 h 245327"/>
              <a:gd name="connsiteX13" fmla="*/ 1732156 w 1895708"/>
              <a:gd name="connsiteY13" fmla="*/ 185853 h 245327"/>
              <a:gd name="connsiteX14" fmla="*/ 1858537 w 1895708"/>
              <a:gd name="connsiteY14" fmla="*/ 193288 h 245327"/>
              <a:gd name="connsiteX15" fmla="*/ 1895708 w 1895708"/>
              <a:gd name="connsiteY15" fmla="*/ 245327 h 245327"/>
              <a:gd name="connsiteX16" fmla="*/ 0 w 1895708"/>
              <a:gd name="connsiteY16" fmla="*/ 215590 h 24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5708" h="245327">
                <a:moveTo>
                  <a:pt x="0" y="215590"/>
                </a:moveTo>
                <a:lnTo>
                  <a:pt x="81776" y="163551"/>
                </a:lnTo>
                <a:lnTo>
                  <a:pt x="178420" y="156117"/>
                </a:lnTo>
                <a:lnTo>
                  <a:pt x="371708" y="104078"/>
                </a:lnTo>
                <a:lnTo>
                  <a:pt x="512956" y="104078"/>
                </a:lnTo>
                <a:lnTo>
                  <a:pt x="698810" y="44605"/>
                </a:lnTo>
                <a:lnTo>
                  <a:pt x="765717" y="52039"/>
                </a:lnTo>
                <a:lnTo>
                  <a:pt x="914400" y="0"/>
                </a:lnTo>
                <a:lnTo>
                  <a:pt x="914400" y="0"/>
                </a:lnTo>
                <a:lnTo>
                  <a:pt x="973873" y="104078"/>
                </a:lnTo>
                <a:lnTo>
                  <a:pt x="1226634" y="104078"/>
                </a:lnTo>
                <a:lnTo>
                  <a:pt x="1486830" y="156117"/>
                </a:lnTo>
                <a:lnTo>
                  <a:pt x="1642947" y="163551"/>
                </a:lnTo>
                <a:lnTo>
                  <a:pt x="1732156" y="185853"/>
                </a:lnTo>
                <a:lnTo>
                  <a:pt x="1858537" y="193288"/>
                </a:lnTo>
                <a:lnTo>
                  <a:pt x="1895708" y="245327"/>
                </a:lnTo>
                <a:lnTo>
                  <a:pt x="0" y="215590"/>
                </a:lnTo>
                <a:close/>
              </a:path>
            </a:pathLst>
          </a:custGeom>
          <a:pattFill prst="solid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17032541-291A-6D40-BD0C-4876F7C487C9}"/>
              </a:ext>
            </a:extLst>
          </p:cNvPr>
          <p:cNvSpPr/>
          <p:nvPr/>
        </p:nvSpPr>
        <p:spPr>
          <a:xfrm>
            <a:off x="423746" y="5255941"/>
            <a:ext cx="550127" cy="265176"/>
          </a:xfrm>
          <a:custGeom>
            <a:avLst/>
            <a:gdLst>
              <a:gd name="connsiteX0" fmla="*/ 0 w 550127"/>
              <a:gd name="connsiteY0" fmla="*/ 0 h 260196"/>
              <a:gd name="connsiteX1" fmla="*/ 252761 w 550127"/>
              <a:gd name="connsiteY1" fmla="*/ 0 h 260196"/>
              <a:gd name="connsiteX2" fmla="*/ 550127 w 550127"/>
              <a:gd name="connsiteY2" fmla="*/ 59474 h 260196"/>
              <a:gd name="connsiteX3" fmla="*/ 7434 w 550127"/>
              <a:gd name="connsiteY3" fmla="*/ 260196 h 260196"/>
              <a:gd name="connsiteX4" fmla="*/ 0 w 550127"/>
              <a:gd name="connsiteY4" fmla="*/ 0 h 26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127" h="260196">
                <a:moveTo>
                  <a:pt x="0" y="0"/>
                </a:moveTo>
                <a:lnTo>
                  <a:pt x="252761" y="0"/>
                </a:lnTo>
                <a:lnTo>
                  <a:pt x="550127" y="59474"/>
                </a:lnTo>
                <a:lnTo>
                  <a:pt x="7434" y="260196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7D7415E-EB20-D74A-B288-CD7B0C49C7C2}"/>
              </a:ext>
            </a:extLst>
          </p:cNvPr>
          <p:cNvSpPr/>
          <p:nvPr/>
        </p:nvSpPr>
        <p:spPr>
          <a:xfrm>
            <a:off x="438615" y="5293112"/>
            <a:ext cx="869795" cy="364273"/>
          </a:xfrm>
          <a:custGeom>
            <a:avLst/>
            <a:gdLst>
              <a:gd name="connsiteX0" fmla="*/ 0 w 869795"/>
              <a:gd name="connsiteY0" fmla="*/ 208156 h 364273"/>
              <a:gd name="connsiteX1" fmla="*/ 535258 w 869795"/>
              <a:gd name="connsiteY1" fmla="*/ 37171 h 364273"/>
              <a:gd name="connsiteX2" fmla="*/ 869795 w 869795"/>
              <a:gd name="connsiteY2" fmla="*/ 0 h 364273"/>
              <a:gd name="connsiteX3" fmla="*/ 631902 w 869795"/>
              <a:gd name="connsiteY3" fmla="*/ 133815 h 364273"/>
              <a:gd name="connsiteX4" fmla="*/ 156117 w 869795"/>
              <a:gd name="connsiteY4" fmla="*/ 289932 h 364273"/>
              <a:gd name="connsiteX5" fmla="*/ 0 w 869795"/>
              <a:gd name="connsiteY5" fmla="*/ 364273 h 364273"/>
              <a:gd name="connsiteX6" fmla="*/ 0 w 869795"/>
              <a:gd name="connsiteY6" fmla="*/ 208156 h 3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9795" h="364273">
                <a:moveTo>
                  <a:pt x="0" y="208156"/>
                </a:moveTo>
                <a:lnTo>
                  <a:pt x="535258" y="37171"/>
                </a:lnTo>
                <a:lnTo>
                  <a:pt x="869795" y="0"/>
                </a:lnTo>
                <a:lnTo>
                  <a:pt x="631902" y="133815"/>
                </a:lnTo>
                <a:lnTo>
                  <a:pt x="156117" y="289932"/>
                </a:lnTo>
                <a:lnTo>
                  <a:pt x="0" y="364273"/>
                </a:lnTo>
                <a:lnTo>
                  <a:pt x="0" y="208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A5ADE427-FF84-7A46-A2E7-9D181AC2F42B}"/>
              </a:ext>
            </a:extLst>
          </p:cNvPr>
          <p:cNvSpPr/>
          <p:nvPr/>
        </p:nvSpPr>
        <p:spPr>
          <a:xfrm>
            <a:off x="483220" y="2884449"/>
            <a:ext cx="3077736" cy="631902"/>
          </a:xfrm>
          <a:custGeom>
            <a:avLst/>
            <a:gdLst>
              <a:gd name="connsiteX0" fmla="*/ 832624 w 3077736"/>
              <a:gd name="connsiteY0" fmla="*/ 0 h 631902"/>
              <a:gd name="connsiteX1" fmla="*/ 1442224 w 3077736"/>
              <a:gd name="connsiteY1" fmla="*/ 66907 h 631902"/>
              <a:gd name="connsiteX2" fmla="*/ 1821365 w 3077736"/>
              <a:gd name="connsiteY2" fmla="*/ 141249 h 631902"/>
              <a:gd name="connsiteX3" fmla="*/ 2103863 w 3077736"/>
              <a:gd name="connsiteY3" fmla="*/ 230458 h 631902"/>
              <a:gd name="connsiteX4" fmla="*/ 2312019 w 3077736"/>
              <a:gd name="connsiteY4" fmla="*/ 289931 h 631902"/>
              <a:gd name="connsiteX5" fmla="*/ 2683726 w 3077736"/>
              <a:gd name="connsiteY5" fmla="*/ 438614 h 631902"/>
              <a:gd name="connsiteX6" fmla="*/ 3077736 w 3077736"/>
              <a:gd name="connsiteY6" fmla="*/ 631902 h 631902"/>
              <a:gd name="connsiteX7" fmla="*/ 1286107 w 3077736"/>
              <a:gd name="connsiteY7" fmla="*/ 624468 h 631902"/>
              <a:gd name="connsiteX8" fmla="*/ 1070517 w 3077736"/>
              <a:gd name="connsiteY8" fmla="*/ 520390 h 631902"/>
              <a:gd name="connsiteX9" fmla="*/ 609600 w 3077736"/>
              <a:gd name="connsiteY9" fmla="*/ 431180 h 631902"/>
              <a:gd name="connsiteX10" fmla="*/ 223024 w 3077736"/>
              <a:gd name="connsiteY10" fmla="*/ 371707 h 631902"/>
              <a:gd name="connsiteX11" fmla="*/ 0 w 3077736"/>
              <a:gd name="connsiteY11" fmla="*/ 401444 h 631902"/>
              <a:gd name="connsiteX12" fmla="*/ 0 w 3077736"/>
              <a:gd name="connsiteY12" fmla="*/ 193288 h 631902"/>
              <a:gd name="connsiteX13" fmla="*/ 267629 w 3077736"/>
              <a:gd name="connsiteY13" fmla="*/ 111512 h 631902"/>
              <a:gd name="connsiteX14" fmla="*/ 832624 w 3077736"/>
              <a:gd name="connsiteY14" fmla="*/ 0 h 6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7736" h="631902">
                <a:moveTo>
                  <a:pt x="832624" y="0"/>
                </a:moveTo>
                <a:lnTo>
                  <a:pt x="1442224" y="66907"/>
                </a:lnTo>
                <a:lnTo>
                  <a:pt x="1821365" y="141249"/>
                </a:lnTo>
                <a:lnTo>
                  <a:pt x="2103863" y="230458"/>
                </a:lnTo>
                <a:lnTo>
                  <a:pt x="2312019" y="289931"/>
                </a:lnTo>
                <a:lnTo>
                  <a:pt x="2683726" y="438614"/>
                </a:lnTo>
                <a:lnTo>
                  <a:pt x="3077736" y="631902"/>
                </a:lnTo>
                <a:lnTo>
                  <a:pt x="1286107" y="624468"/>
                </a:lnTo>
                <a:lnTo>
                  <a:pt x="1070517" y="520390"/>
                </a:lnTo>
                <a:lnTo>
                  <a:pt x="609600" y="431180"/>
                </a:lnTo>
                <a:lnTo>
                  <a:pt x="223024" y="371707"/>
                </a:lnTo>
                <a:lnTo>
                  <a:pt x="0" y="401444"/>
                </a:lnTo>
                <a:lnTo>
                  <a:pt x="0" y="193288"/>
                </a:lnTo>
                <a:lnTo>
                  <a:pt x="267629" y="111512"/>
                </a:lnTo>
                <a:lnTo>
                  <a:pt x="832624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44F5B864-5F86-804E-B7E2-A996EA18C80B}"/>
              </a:ext>
            </a:extLst>
          </p:cNvPr>
          <p:cNvSpPr/>
          <p:nvPr/>
        </p:nvSpPr>
        <p:spPr>
          <a:xfrm>
            <a:off x="438615" y="5248506"/>
            <a:ext cx="1248936" cy="566928"/>
          </a:xfrm>
          <a:custGeom>
            <a:avLst/>
            <a:gdLst>
              <a:gd name="connsiteX0" fmla="*/ 14868 w 1248936"/>
              <a:gd name="connsiteY0" fmla="*/ 386576 h 564995"/>
              <a:gd name="connsiteX1" fmla="*/ 535258 w 1248936"/>
              <a:gd name="connsiteY1" fmla="*/ 208156 h 564995"/>
              <a:gd name="connsiteX2" fmla="*/ 914400 w 1248936"/>
              <a:gd name="connsiteY2" fmla="*/ 29737 h 564995"/>
              <a:gd name="connsiteX3" fmla="*/ 959005 w 1248936"/>
              <a:gd name="connsiteY3" fmla="*/ 37171 h 564995"/>
              <a:gd name="connsiteX4" fmla="*/ 1063083 w 1248936"/>
              <a:gd name="connsiteY4" fmla="*/ 0 h 564995"/>
              <a:gd name="connsiteX5" fmla="*/ 1248936 w 1248936"/>
              <a:gd name="connsiteY5" fmla="*/ 81776 h 564995"/>
              <a:gd name="connsiteX6" fmla="*/ 631902 w 1248936"/>
              <a:gd name="connsiteY6" fmla="*/ 319669 h 564995"/>
              <a:gd name="connsiteX7" fmla="*/ 0 w 1248936"/>
              <a:gd name="connsiteY7" fmla="*/ 564995 h 564995"/>
              <a:gd name="connsiteX8" fmla="*/ 14868 w 1248936"/>
              <a:gd name="connsiteY8" fmla="*/ 386576 h 56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8936" h="564995">
                <a:moveTo>
                  <a:pt x="14868" y="386576"/>
                </a:moveTo>
                <a:lnTo>
                  <a:pt x="535258" y="208156"/>
                </a:lnTo>
                <a:lnTo>
                  <a:pt x="914400" y="29737"/>
                </a:lnTo>
                <a:lnTo>
                  <a:pt x="959005" y="37171"/>
                </a:lnTo>
                <a:lnTo>
                  <a:pt x="1063083" y="0"/>
                </a:lnTo>
                <a:lnTo>
                  <a:pt x="1248936" y="81776"/>
                </a:lnTo>
                <a:lnTo>
                  <a:pt x="631902" y="319669"/>
                </a:lnTo>
                <a:lnTo>
                  <a:pt x="0" y="564995"/>
                </a:lnTo>
                <a:lnTo>
                  <a:pt x="14868" y="386576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176A78BD-2785-C544-BD80-2AF009033608}"/>
              </a:ext>
            </a:extLst>
          </p:cNvPr>
          <p:cNvSpPr/>
          <p:nvPr/>
        </p:nvSpPr>
        <p:spPr>
          <a:xfrm>
            <a:off x="1315844" y="2832409"/>
            <a:ext cx="2527610" cy="676656"/>
          </a:xfrm>
          <a:custGeom>
            <a:avLst/>
            <a:gdLst>
              <a:gd name="connsiteX0" fmla="*/ 0 w 2527610"/>
              <a:gd name="connsiteY0" fmla="*/ 52039 h 676507"/>
              <a:gd name="connsiteX1" fmla="*/ 579863 w 2527610"/>
              <a:gd name="connsiteY1" fmla="*/ 126380 h 676507"/>
              <a:gd name="connsiteX2" fmla="*/ 981307 w 2527610"/>
              <a:gd name="connsiteY2" fmla="*/ 193288 h 676507"/>
              <a:gd name="connsiteX3" fmla="*/ 1353015 w 2527610"/>
              <a:gd name="connsiteY3" fmla="*/ 304800 h 676507"/>
              <a:gd name="connsiteX4" fmla="*/ 1657815 w 2527610"/>
              <a:gd name="connsiteY4" fmla="*/ 408878 h 676507"/>
              <a:gd name="connsiteX5" fmla="*/ 1940312 w 2527610"/>
              <a:gd name="connsiteY5" fmla="*/ 535258 h 676507"/>
              <a:gd name="connsiteX6" fmla="*/ 2230244 w 2527610"/>
              <a:gd name="connsiteY6" fmla="*/ 676507 h 676507"/>
              <a:gd name="connsiteX7" fmla="*/ 2527610 w 2527610"/>
              <a:gd name="connsiteY7" fmla="*/ 676507 h 676507"/>
              <a:gd name="connsiteX8" fmla="*/ 2148468 w 2527610"/>
              <a:gd name="connsiteY8" fmla="*/ 431180 h 676507"/>
              <a:gd name="connsiteX9" fmla="*/ 1434790 w 2527610"/>
              <a:gd name="connsiteY9" fmla="*/ 193288 h 676507"/>
              <a:gd name="connsiteX10" fmla="*/ 862361 w 2527610"/>
              <a:gd name="connsiteY10" fmla="*/ 52039 h 676507"/>
              <a:gd name="connsiteX11" fmla="*/ 446049 w 2527610"/>
              <a:gd name="connsiteY11" fmla="*/ 0 h 676507"/>
              <a:gd name="connsiteX12" fmla="*/ 446049 w 2527610"/>
              <a:gd name="connsiteY12" fmla="*/ 0 h 676507"/>
              <a:gd name="connsiteX13" fmla="*/ 215590 w 2527610"/>
              <a:gd name="connsiteY13" fmla="*/ 22302 h 676507"/>
              <a:gd name="connsiteX14" fmla="*/ 0 w 2527610"/>
              <a:gd name="connsiteY14" fmla="*/ 52039 h 67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7610" h="676507">
                <a:moveTo>
                  <a:pt x="0" y="52039"/>
                </a:moveTo>
                <a:lnTo>
                  <a:pt x="579863" y="126380"/>
                </a:lnTo>
                <a:lnTo>
                  <a:pt x="981307" y="193288"/>
                </a:lnTo>
                <a:lnTo>
                  <a:pt x="1353015" y="304800"/>
                </a:lnTo>
                <a:lnTo>
                  <a:pt x="1657815" y="408878"/>
                </a:lnTo>
                <a:lnTo>
                  <a:pt x="1940312" y="535258"/>
                </a:lnTo>
                <a:lnTo>
                  <a:pt x="2230244" y="676507"/>
                </a:lnTo>
                <a:lnTo>
                  <a:pt x="2527610" y="676507"/>
                </a:lnTo>
                <a:lnTo>
                  <a:pt x="2148468" y="431180"/>
                </a:lnTo>
                <a:lnTo>
                  <a:pt x="1434790" y="193288"/>
                </a:lnTo>
                <a:lnTo>
                  <a:pt x="862361" y="52039"/>
                </a:lnTo>
                <a:lnTo>
                  <a:pt x="446049" y="0"/>
                </a:lnTo>
                <a:lnTo>
                  <a:pt x="446049" y="0"/>
                </a:lnTo>
                <a:lnTo>
                  <a:pt x="215590" y="22302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694D106-9173-7141-A56C-432AC404C26C}"/>
              </a:ext>
            </a:extLst>
          </p:cNvPr>
          <p:cNvSpPr/>
          <p:nvPr/>
        </p:nvSpPr>
        <p:spPr>
          <a:xfrm>
            <a:off x="2326888" y="2601951"/>
            <a:ext cx="6311590" cy="905256"/>
          </a:xfrm>
          <a:custGeom>
            <a:avLst/>
            <a:gdLst>
              <a:gd name="connsiteX0" fmla="*/ 0 w 6311590"/>
              <a:gd name="connsiteY0" fmla="*/ 178420 h 906966"/>
              <a:gd name="connsiteX1" fmla="*/ 215590 w 6311590"/>
              <a:gd name="connsiteY1" fmla="*/ 170986 h 906966"/>
              <a:gd name="connsiteX2" fmla="*/ 334536 w 6311590"/>
              <a:gd name="connsiteY2" fmla="*/ 170986 h 906966"/>
              <a:gd name="connsiteX3" fmla="*/ 520390 w 6311590"/>
              <a:gd name="connsiteY3" fmla="*/ 111512 h 906966"/>
              <a:gd name="connsiteX4" fmla="*/ 646771 w 6311590"/>
              <a:gd name="connsiteY4" fmla="*/ 111512 h 906966"/>
              <a:gd name="connsiteX5" fmla="*/ 795453 w 6311590"/>
              <a:gd name="connsiteY5" fmla="*/ 104078 h 906966"/>
              <a:gd name="connsiteX6" fmla="*/ 906966 w 6311590"/>
              <a:gd name="connsiteY6" fmla="*/ 118947 h 906966"/>
              <a:gd name="connsiteX7" fmla="*/ 1152292 w 6311590"/>
              <a:gd name="connsiteY7" fmla="*/ 59473 h 906966"/>
              <a:gd name="connsiteX8" fmla="*/ 1330712 w 6311590"/>
              <a:gd name="connsiteY8" fmla="*/ 59473 h 906966"/>
              <a:gd name="connsiteX9" fmla="*/ 1583473 w 6311590"/>
              <a:gd name="connsiteY9" fmla="*/ 66908 h 906966"/>
              <a:gd name="connsiteX10" fmla="*/ 1932878 w 6311590"/>
              <a:gd name="connsiteY10" fmla="*/ 170986 h 906966"/>
              <a:gd name="connsiteX11" fmla="*/ 2386361 w 6311590"/>
              <a:gd name="connsiteY11" fmla="*/ 275064 h 906966"/>
              <a:gd name="connsiteX12" fmla="*/ 2884449 w 6311590"/>
              <a:gd name="connsiteY12" fmla="*/ 327103 h 906966"/>
              <a:gd name="connsiteX13" fmla="*/ 3434575 w 6311590"/>
              <a:gd name="connsiteY13" fmla="*/ 341971 h 906966"/>
              <a:gd name="connsiteX14" fmla="*/ 4111083 w 6311590"/>
              <a:gd name="connsiteY14" fmla="*/ 252761 h 906966"/>
              <a:gd name="connsiteX15" fmla="*/ 4572000 w 6311590"/>
              <a:gd name="connsiteY15" fmla="*/ 148683 h 906966"/>
              <a:gd name="connsiteX16" fmla="*/ 4951141 w 6311590"/>
              <a:gd name="connsiteY16" fmla="*/ 0 h 906966"/>
              <a:gd name="connsiteX17" fmla="*/ 5129561 w 6311590"/>
              <a:gd name="connsiteY17" fmla="*/ 14869 h 906966"/>
              <a:gd name="connsiteX18" fmla="*/ 5300546 w 6311590"/>
              <a:gd name="connsiteY18" fmla="*/ 22303 h 906966"/>
              <a:gd name="connsiteX19" fmla="*/ 5523571 w 6311590"/>
              <a:gd name="connsiteY19" fmla="*/ 22303 h 906966"/>
              <a:gd name="connsiteX20" fmla="*/ 5709424 w 6311590"/>
              <a:gd name="connsiteY20" fmla="*/ 37171 h 906966"/>
              <a:gd name="connsiteX21" fmla="*/ 5887844 w 6311590"/>
              <a:gd name="connsiteY21" fmla="*/ 29737 h 906966"/>
              <a:gd name="connsiteX22" fmla="*/ 6073697 w 6311590"/>
              <a:gd name="connsiteY22" fmla="*/ 22303 h 906966"/>
              <a:gd name="connsiteX23" fmla="*/ 6311590 w 6311590"/>
              <a:gd name="connsiteY23" fmla="*/ 37171 h 906966"/>
              <a:gd name="connsiteX24" fmla="*/ 6304156 w 6311590"/>
              <a:gd name="connsiteY24" fmla="*/ 304800 h 906966"/>
              <a:gd name="connsiteX25" fmla="*/ 6096000 w 6311590"/>
              <a:gd name="connsiteY25" fmla="*/ 431181 h 906966"/>
              <a:gd name="connsiteX26" fmla="*/ 5858107 w 6311590"/>
              <a:gd name="connsiteY26" fmla="*/ 505522 h 906966"/>
              <a:gd name="connsiteX27" fmla="*/ 5858107 w 6311590"/>
              <a:gd name="connsiteY27" fmla="*/ 468351 h 906966"/>
              <a:gd name="connsiteX28" fmla="*/ 5642517 w 6311590"/>
              <a:gd name="connsiteY28" fmla="*/ 520390 h 906966"/>
              <a:gd name="connsiteX29" fmla="*/ 5144429 w 6311590"/>
              <a:gd name="connsiteY29" fmla="*/ 631903 h 906966"/>
              <a:gd name="connsiteX30" fmla="*/ 5136995 w 6311590"/>
              <a:gd name="connsiteY30" fmla="*/ 564995 h 906966"/>
              <a:gd name="connsiteX31" fmla="*/ 4839629 w 6311590"/>
              <a:gd name="connsiteY31" fmla="*/ 691376 h 906966"/>
              <a:gd name="connsiteX32" fmla="*/ 4356410 w 6311590"/>
              <a:gd name="connsiteY32" fmla="*/ 802888 h 906966"/>
              <a:gd name="connsiteX33" fmla="*/ 4066478 w 6311590"/>
              <a:gd name="connsiteY33" fmla="*/ 840059 h 906966"/>
              <a:gd name="connsiteX34" fmla="*/ 3687336 w 6311590"/>
              <a:gd name="connsiteY34" fmla="*/ 899532 h 906966"/>
              <a:gd name="connsiteX35" fmla="*/ 2282283 w 6311590"/>
              <a:gd name="connsiteY35" fmla="*/ 906966 h 906966"/>
              <a:gd name="connsiteX36" fmla="*/ 1932878 w 6311590"/>
              <a:gd name="connsiteY36" fmla="*/ 817756 h 906966"/>
              <a:gd name="connsiteX37" fmla="*/ 1546302 w 6311590"/>
              <a:gd name="connsiteY37" fmla="*/ 691376 h 906966"/>
              <a:gd name="connsiteX38" fmla="*/ 1538868 w 6311590"/>
              <a:gd name="connsiteY38" fmla="*/ 676508 h 906966"/>
              <a:gd name="connsiteX39" fmla="*/ 1107688 w 6311590"/>
              <a:gd name="connsiteY39" fmla="*/ 535259 h 906966"/>
              <a:gd name="connsiteX40" fmla="*/ 490653 w 6311590"/>
              <a:gd name="connsiteY40" fmla="*/ 341971 h 906966"/>
              <a:gd name="connsiteX41" fmla="*/ 0 w 6311590"/>
              <a:gd name="connsiteY41" fmla="*/ 178420 h 9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11590" h="906966">
                <a:moveTo>
                  <a:pt x="0" y="178420"/>
                </a:moveTo>
                <a:lnTo>
                  <a:pt x="215590" y="170986"/>
                </a:lnTo>
                <a:lnTo>
                  <a:pt x="334536" y="170986"/>
                </a:lnTo>
                <a:lnTo>
                  <a:pt x="520390" y="111512"/>
                </a:lnTo>
                <a:lnTo>
                  <a:pt x="646771" y="111512"/>
                </a:lnTo>
                <a:lnTo>
                  <a:pt x="795453" y="104078"/>
                </a:lnTo>
                <a:lnTo>
                  <a:pt x="906966" y="118947"/>
                </a:lnTo>
                <a:lnTo>
                  <a:pt x="1152292" y="59473"/>
                </a:lnTo>
                <a:lnTo>
                  <a:pt x="1330712" y="59473"/>
                </a:lnTo>
                <a:lnTo>
                  <a:pt x="1583473" y="66908"/>
                </a:lnTo>
                <a:lnTo>
                  <a:pt x="1932878" y="170986"/>
                </a:lnTo>
                <a:lnTo>
                  <a:pt x="2386361" y="275064"/>
                </a:lnTo>
                <a:lnTo>
                  <a:pt x="2884449" y="327103"/>
                </a:lnTo>
                <a:lnTo>
                  <a:pt x="3434575" y="341971"/>
                </a:lnTo>
                <a:lnTo>
                  <a:pt x="4111083" y="252761"/>
                </a:lnTo>
                <a:lnTo>
                  <a:pt x="4572000" y="148683"/>
                </a:lnTo>
                <a:lnTo>
                  <a:pt x="4951141" y="0"/>
                </a:lnTo>
                <a:lnTo>
                  <a:pt x="5129561" y="14869"/>
                </a:lnTo>
                <a:lnTo>
                  <a:pt x="5300546" y="22303"/>
                </a:lnTo>
                <a:lnTo>
                  <a:pt x="5523571" y="22303"/>
                </a:lnTo>
                <a:lnTo>
                  <a:pt x="5709424" y="37171"/>
                </a:lnTo>
                <a:lnTo>
                  <a:pt x="5887844" y="29737"/>
                </a:lnTo>
                <a:lnTo>
                  <a:pt x="6073697" y="22303"/>
                </a:lnTo>
                <a:lnTo>
                  <a:pt x="6311590" y="37171"/>
                </a:lnTo>
                <a:lnTo>
                  <a:pt x="6304156" y="304800"/>
                </a:lnTo>
                <a:lnTo>
                  <a:pt x="6096000" y="431181"/>
                </a:lnTo>
                <a:lnTo>
                  <a:pt x="5858107" y="505522"/>
                </a:lnTo>
                <a:lnTo>
                  <a:pt x="5858107" y="468351"/>
                </a:lnTo>
                <a:lnTo>
                  <a:pt x="5642517" y="520390"/>
                </a:lnTo>
                <a:lnTo>
                  <a:pt x="5144429" y="631903"/>
                </a:lnTo>
                <a:lnTo>
                  <a:pt x="5136995" y="564995"/>
                </a:lnTo>
                <a:lnTo>
                  <a:pt x="4839629" y="691376"/>
                </a:lnTo>
                <a:lnTo>
                  <a:pt x="4356410" y="802888"/>
                </a:lnTo>
                <a:lnTo>
                  <a:pt x="4066478" y="840059"/>
                </a:lnTo>
                <a:lnTo>
                  <a:pt x="3687336" y="899532"/>
                </a:lnTo>
                <a:lnTo>
                  <a:pt x="2282283" y="906966"/>
                </a:lnTo>
                <a:lnTo>
                  <a:pt x="1932878" y="817756"/>
                </a:lnTo>
                <a:lnTo>
                  <a:pt x="1546302" y="691376"/>
                </a:lnTo>
                <a:lnTo>
                  <a:pt x="1538868" y="676508"/>
                </a:lnTo>
                <a:lnTo>
                  <a:pt x="1107688" y="535259"/>
                </a:lnTo>
                <a:lnTo>
                  <a:pt x="490653" y="341971"/>
                </a:lnTo>
                <a:lnTo>
                  <a:pt x="0" y="17842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B471D8E-1FE9-944C-BBA0-2B8B53E4EAA8}"/>
              </a:ext>
            </a:extLst>
          </p:cNvPr>
          <p:cNvSpPr/>
          <p:nvPr/>
        </p:nvSpPr>
        <p:spPr>
          <a:xfrm>
            <a:off x="6363629" y="5397190"/>
            <a:ext cx="2468137" cy="617034"/>
          </a:xfrm>
          <a:custGeom>
            <a:avLst/>
            <a:gdLst>
              <a:gd name="connsiteX0" fmla="*/ 0 w 2468137"/>
              <a:gd name="connsiteY0" fmla="*/ 0 h 617034"/>
              <a:gd name="connsiteX1" fmla="*/ 572430 w 2468137"/>
              <a:gd name="connsiteY1" fmla="*/ 111512 h 617034"/>
              <a:gd name="connsiteX2" fmla="*/ 1092820 w 2468137"/>
              <a:gd name="connsiteY2" fmla="*/ 200722 h 617034"/>
              <a:gd name="connsiteX3" fmla="*/ 1501698 w 2468137"/>
              <a:gd name="connsiteY3" fmla="*/ 245327 h 617034"/>
              <a:gd name="connsiteX4" fmla="*/ 1940312 w 2468137"/>
              <a:gd name="connsiteY4" fmla="*/ 304800 h 617034"/>
              <a:gd name="connsiteX5" fmla="*/ 2326888 w 2468137"/>
              <a:gd name="connsiteY5" fmla="*/ 356839 h 617034"/>
              <a:gd name="connsiteX6" fmla="*/ 2468137 w 2468137"/>
              <a:gd name="connsiteY6" fmla="*/ 371708 h 617034"/>
              <a:gd name="connsiteX7" fmla="*/ 2468137 w 2468137"/>
              <a:gd name="connsiteY7" fmla="*/ 617034 h 617034"/>
              <a:gd name="connsiteX8" fmla="*/ 2007220 w 2468137"/>
              <a:gd name="connsiteY8" fmla="*/ 535259 h 617034"/>
              <a:gd name="connsiteX9" fmla="*/ 1434791 w 2468137"/>
              <a:gd name="connsiteY9" fmla="*/ 416312 h 617034"/>
              <a:gd name="connsiteX10" fmla="*/ 899532 w 2468137"/>
              <a:gd name="connsiteY10" fmla="*/ 275064 h 617034"/>
              <a:gd name="connsiteX11" fmla="*/ 527825 w 2468137"/>
              <a:gd name="connsiteY11" fmla="*/ 148683 h 617034"/>
              <a:gd name="connsiteX12" fmla="*/ 0 w 2468137"/>
              <a:gd name="connsiteY12" fmla="*/ 0 h 6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8137" h="617034">
                <a:moveTo>
                  <a:pt x="0" y="0"/>
                </a:moveTo>
                <a:lnTo>
                  <a:pt x="572430" y="111512"/>
                </a:lnTo>
                <a:lnTo>
                  <a:pt x="1092820" y="200722"/>
                </a:lnTo>
                <a:lnTo>
                  <a:pt x="1501698" y="245327"/>
                </a:lnTo>
                <a:lnTo>
                  <a:pt x="1940312" y="304800"/>
                </a:lnTo>
                <a:lnTo>
                  <a:pt x="2326888" y="356839"/>
                </a:lnTo>
                <a:lnTo>
                  <a:pt x="2468137" y="371708"/>
                </a:lnTo>
                <a:lnTo>
                  <a:pt x="2468137" y="617034"/>
                </a:lnTo>
                <a:lnTo>
                  <a:pt x="2007220" y="535259"/>
                </a:lnTo>
                <a:lnTo>
                  <a:pt x="1434791" y="416312"/>
                </a:lnTo>
                <a:lnTo>
                  <a:pt x="899532" y="275064"/>
                </a:lnTo>
                <a:lnTo>
                  <a:pt x="527825" y="14868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72BC549B-4ED0-564D-8F31-EEA289A0228A}"/>
              </a:ext>
            </a:extLst>
          </p:cNvPr>
          <p:cNvSpPr/>
          <p:nvPr/>
        </p:nvSpPr>
        <p:spPr>
          <a:xfrm>
            <a:off x="5843239" y="5203902"/>
            <a:ext cx="2981093" cy="566928"/>
          </a:xfrm>
          <a:custGeom>
            <a:avLst/>
            <a:gdLst>
              <a:gd name="connsiteX0" fmla="*/ 0 w 2981093"/>
              <a:gd name="connsiteY0" fmla="*/ 37171 h 564996"/>
              <a:gd name="connsiteX1" fmla="*/ 0 w 2981093"/>
              <a:gd name="connsiteY1" fmla="*/ 37171 h 564996"/>
              <a:gd name="connsiteX2" fmla="*/ 111512 w 2981093"/>
              <a:gd name="connsiteY2" fmla="*/ 29737 h 564996"/>
              <a:gd name="connsiteX3" fmla="*/ 193288 w 2981093"/>
              <a:gd name="connsiteY3" fmla="*/ 0 h 564996"/>
              <a:gd name="connsiteX4" fmla="*/ 260195 w 2981093"/>
              <a:gd name="connsiteY4" fmla="*/ 59474 h 564996"/>
              <a:gd name="connsiteX5" fmla="*/ 327102 w 2981093"/>
              <a:gd name="connsiteY5" fmla="*/ 44605 h 564996"/>
              <a:gd name="connsiteX6" fmla="*/ 438615 w 2981093"/>
              <a:gd name="connsiteY6" fmla="*/ 89210 h 564996"/>
              <a:gd name="connsiteX7" fmla="*/ 758283 w 2981093"/>
              <a:gd name="connsiteY7" fmla="*/ 163552 h 564996"/>
              <a:gd name="connsiteX8" fmla="*/ 1501698 w 2981093"/>
              <a:gd name="connsiteY8" fmla="*/ 260196 h 564996"/>
              <a:gd name="connsiteX9" fmla="*/ 2074127 w 2981093"/>
              <a:gd name="connsiteY9" fmla="*/ 312235 h 564996"/>
              <a:gd name="connsiteX10" fmla="*/ 2334322 w 2981093"/>
              <a:gd name="connsiteY10" fmla="*/ 319669 h 564996"/>
              <a:gd name="connsiteX11" fmla="*/ 2862146 w 2981093"/>
              <a:gd name="connsiteY11" fmla="*/ 364274 h 564996"/>
              <a:gd name="connsiteX12" fmla="*/ 2981093 w 2981093"/>
              <a:gd name="connsiteY12" fmla="*/ 364274 h 564996"/>
              <a:gd name="connsiteX13" fmla="*/ 2973659 w 2981093"/>
              <a:gd name="connsiteY13" fmla="*/ 564996 h 564996"/>
              <a:gd name="connsiteX14" fmla="*/ 2542478 w 2981093"/>
              <a:gd name="connsiteY14" fmla="*/ 505522 h 564996"/>
              <a:gd name="connsiteX15" fmla="*/ 2126166 w 2981093"/>
              <a:gd name="connsiteY15" fmla="*/ 438615 h 564996"/>
              <a:gd name="connsiteX16" fmla="*/ 1769327 w 2981093"/>
              <a:gd name="connsiteY16" fmla="*/ 394010 h 564996"/>
              <a:gd name="connsiteX17" fmla="*/ 1115122 w 2981093"/>
              <a:gd name="connsiteY17" fmla="*/ 319669 h 564996"/>
              <a:gd name="connsiteX18" fmla="*/ 706244 w 2981093"/>
              <a:gd name="connsiteY18" fmla="*/ 223025 h 564996"/>
              <a:gd name="connsiteX19" fmla="*/ 394010 w 2981093"/>
              <a:gd name="connsiteY19" fmla="*/ 178420 h 564996"/>
              <a:gd name="connsiteX20" fmla="*/ 0 w 2981093"/>
              <a:gd name="connsiteY20" fmla="*/ 37171 h 56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81093" h="564996">
                <a:moveTo>
                  <a:pt x="0" y="37171"/>
                </a:moveTo>
                <a:lnTo>
                  <a:pt x="0" y="37171"/>
                </a:lnTo>
                <a:lnTo>
                  <a:pt x="111512" y="29737"/>
                </a:lnTo>
                <a:lnTo>
                  <a:pt x="193288" y="0"/>
                </a:lnTo>
                <a:lnTo>
                  <a:pt x="260195" y="59474"/>
                </a:lnTo>
                <a:lnTo>
                  <a:pt x="327102" y="44605"/>
                </a:lnTo>
                <a:lnTo>
                  <a:pt x="438615" y="89210"/>
                </a:lnTo>
                <a:lnTo>
                  <a:pt x="758283" y="163552"/>
                </a:lnTo>
                <a:lnTo>
                  <a:pt x="1501698" y="260196"/>
                </a:lnTo>
                <a:lnTo>
                  <a:pt x="2074127" y="312235"/>
                </a:lnTo>
                <a:lnTo>
                  <a:pt x="2334322" y="319669"/>
                </a:lnTo>
                <a:lnTo>
                  <a:pt x="2862146" y="364274"/>
                </a:lnTo>
                <a:lnTo>
                  <a:pt x="2981093" y="364274"/>
                </a:lnTo>
                <a:lnTo>
                  <a:pt x="2973659" y="564996"/>
                </a:lnTo>
                <a:lnTo>
                  <a:pt x="2542478" y="505522"/>
                </a:lnTo>
                <a:lnTo>
                  <a:pt x="2126166" y="438615"/>
                </a:lnTo>
                <a:lnTo>
                  <a:pt x="1769327" y="394010"/>
                </a:lnTo>
                <a:lnTo>
                  <a:pt x="1115122" y="319669"/>
                </a:lnTo>
                <a:lnTo>
                  <a:pt x="706244" y="223025"/>
                </a:lnTo>
                <a:lnTo>
                  <a:pt x="394010" y="178420"/>
                </a:lnTo>
                <a:lnTo>
                  <a:pt x="0" y="37171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9ADD310C-CDD3-7848-97D6-3A451E6D3EB6}"/>
              </a:ext>
            </a:extLst>
          </p:cNvPr>
          <p:cNvSpPr/>
          <p:nvPr/>
        </p:nvSpPr>
        <p:spPr>
          <a:xfrm>
            <a:off x="6950925" y="3018265"/>
            <a:ext cx="1665248" cy="498087"/>
          </a:xfrm>
          <a:custGeom>
            <a:avLst/>
            <a:gdLst>
              <a:gd name="connsiteX0" fmla="*/ 1665248 w 1665248"/>
              <a:gd name="connsiteY0" fmla="*/ 0 h 498087"/>
              <a:gd name="connsiteX1" fmla="*/ 1471961 w 1665248"/>
              <a:gd name="connsiteY1" fmla="*/ 118946 h 498087"/>
              <a:gd name="connsiteX2" fmla="*/ 1248936 w 1665248"/>
              <a:gd name="connsiteY2" fmla="*/ 215590 h 498087"/>
              <a:gd name="connsiteX3" fmla="*/ 1248936 w 1665248"/>
              <a:gd name="connsiteY3" fmla="*/ 215590 h 498087"/>
              <a:gd name="connsiteX4" fmla="*/ 1234068 w 1665248"/>
              <a:gd name="connsiteY4" fmla="*/ 148682 h 498087"/>
              <a:gd name="connsiteX5" fmla="*/ 973873 w 1665248"/>
              <a:gd name="connsiteY5" fmla="*/ 260195 h 498087"/>
              <a:gd name="connsiteX6" fmla="*/ 520390 w 1665248"/>
              <a:gd name="connsiteY6" fmla="*/ 341970 h 498087"/>
              <a:gd name="connsiteX7" fmla="*/ 520390 w 1665248"/>
              <a:gd name="connsiteY7" fmla="*/ 341970 h 498087"/>
              <a:gd name="connsiteX8" fmla="*/ 512956 w 1665248"/>
              <a:gd name="connsiteY8" fmla="*/ 275063 h 498087"/>
              <a:gd name="connsiteX9" fmla="*/ 0 w 1665248"/>
              <a:gd name="connsiteY9" fmla="*/ 483219 h 498087"/>
              <a:gd name="connsiteX10" fmla="*/ 356839 w 1665248"/>
              <a:gd name="connsiteY10" fmla="*/ 475785 h 498087"/>
              <a:gd name="connsiteX11" fmla="*/ 535258 w 1665248"/>
              <a:gd name="connsiteY11" fmla="*/ 431180 h 498087"/>
              <a:gd name="connsiteX12" fmla="*/ 527824 w 1665248"/>
              <a:gd name="connsiteY12" fmla="*/ 498087 h 498087"/>
              <a:gd name="connsiteX13" fmla="*/ 802887 w 1665248"/>
              <a:gd name="connsiteY13" fmla="*/ 483219 h 498087"/>
              <a:gd name="connsiteX14" fmla="*/ 1219200 w 1665248"/>
              <a:gd name="connsiteY14" fmla="*/ 364273 h 498087"/>
              <a:gd name="connsiteX15" fmla="*/ 1248936 w 1665248"/>
              <a:gd name="connsiteY15" fmla="*/ 401443 h 498087"/>
              <a:gd name="connsiteX16" fmla="*/ 1501697 w 1665248"/>
              <a:gd name="connsiteY16" fmla="*/ 289931 h 498087"/>
              <a:gd name="connsiteX17" fmla="*/ 1657814 w 1665248"/>
              <a:gd name="connsiteY17" fmla="*/ 208156 h 498087"/>
              <a:gd name="connsiteX18" fmla="*/ 1665248 w 1665248"/>
              <a:gd name="connsiteY18" fmla="*/ 0 h 49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65248" h="498087">
                <a:moveTo>
                  <a:pt x="1665248" y="0"/>
                </a:moveTo>
                <a:lnTo>
                  <a:pt x="1471961" y="118946"/>
                </a:lnTo>
                <a:lnTo>
                  <a:pt x="1248936" y="215590"/>
                </a:lnTo>
                <a:lnTo>
                  <a:pt x="1248936" y="215590"/>
                </a:lnTo>
                <a:lnTo>
                  <a:pt x="1234068" y="148682"/>
                </a:lnTo>
                <a:lnTo>
                  <a:pt x="973873" y="260195"/>
                </a:lnTo>
                <a:lnTo>
                  <a:pt x="520390" y="341970"/>
                </a:lnTo>
                <a:lnTo>
                  <a:pt x="520390" y="341970"/>
                </a:lnTo>
                <a:lnTo>
                  <a:pt x="512956" y="275063"/>
                </a:lnTo>
                <a:lnTo>
                  <a:pt x="0" y="483219"/>
                </a:lnTo>
                <a:lnTo>
                  <a:pt x="356839" y="475785"/>
                </a:lnTo>
                <a:lnTo>
                  <a:pt x="535258" y="431180"/>
                </a:lnTo>
                <a:lnTo>
                  <a:pt x="527824" y="498087"/>
                </a:lnTo>
                <a:lnTo>
                  <a:pt x="802887" y="483219"/>
                </a:lnTo>
                <a:lnTo>
                  <a:pt x="1219200" y="364273"/>
                </a:lnTo>
                <a:lnTo>
                  <a:pt x="1248936" y="401443"/>
                </a:lnTo>
                <a:lnTo>
                  <a:pt x="1501697" y="289931"/>
                </a:lnTo>
                <a:lnTo>
                  <a:pt x="1657814" y="208156"/>
                </a:lnTo>
                <a:lnTo>
                  <a:pt x="1665248" y="0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EE5C862D-6CCF-634B-BF41-13B4F90F587F}"/>
              </a:ext>
            </a:extLst>
          </p:cNvPr>
          <p:cNvSpPr/>
          <p:nvPr/>
        </p:nvSpPr>
        <p:spPr>
          <a:xfrm>
            <a:off x="7768683" y="3241287"/>
            <a:ext cx="840058" cy="283464"/>
          </a:xfrm>
          <a:custGeom>
            <a:avLst/>
            <a:gdLst>
              <a:gd name="connsiteX0" fmla="*/ 840058 w 840058"/>
              <a:gd name="connsiteY0" fmla="*/ 0 h 282497"/>
              <a:gd name="connsiteX1" fmla="*/ 460917 w 840058"/>
              <a:gd name="connsiteY1" fmla="*/ 170985 h 282497"/>
              <a:gd name="connsiteX2" fmla="*/ 423746 w 840058"/>
              <a:gd name="connsiteY2" fmla="*/ 185853 h 282497"/>
              <a:gd name="connsiteX3" fmla="*/ 423746 w 840058"/>
              <a:gd name="connsiteY3" fmla="*/ 141249 h 282497"/>
              <a:gd name="connsiteX4" fmla="*/ 0 w 840058"/>
              <a:gd name="connsiteY4" fmla="*/ 267629 h 282497"/>
              <a:gd name="connsiteX5" fmla="*/ 572429 w 840058"/>
              <a:gd name="connsiteY5" fmla="*/ 275063 h 282497"/>
              <a:gd name="connsiteX6" fmla="*/ 810322 w 840058"/>
              <a:gd name="connsiteY6" fmla="*/ 282497 h 282497"/>
              <a:gd name="connsiteX7" fmla="*/ 840058 w 840058"/>
              <a:gd name="connsiteY7" fmla="*/ 0 h 28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058" h="282497">
                <a:moveTo>
                  <a:pt x="840058" y="0"/>
                </a:moveTo>
                <a:lnTo>
                  <a:pt x="460917" y="170985"/>
                </a:lnTo>
                <a:lnTo>
                  <a:pt x="423746" y="185853"/>
                </a:lnTo>
                <a:lnTo>
                  <a:pt x="423746" y="141249"/>
                </a:lnTo>
                <a:lnTo>
                  <a:pt x="0" y="267629"/>
                </a:lnTo>
                <a:lnTo>
                  <a:pt x="572429" y="275063"/>
                </a:lnTo>
                <a:lnTo>
                  <a:pt x="810322" y="282497"/>
                </a:lnTo>
                <a:lnTo>
                  <a:pt x="840058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2AB4B318-F1D6-534E-A7DA-49E1026D600D}"/>
              </a:ext>
            </a:extLst>
          </p:cNvPr>
          <p:cNvSpPr/>
          <p:nvPr/>
        </p:nvSpPr>
        <p:spPr>
          <a:xfrm>
            <a:off x="5590478" y="5211337"/>
            <a:ext cx="3241288" cy="966439"/>
          </a:xfrm>
          <a:custGeom>
            <a:avLst/>
            <a:gdLst>
              <a:gd name="connsiteX0" fmla="*/ 0 w 3241288"/>
              <a:gd name="connsiteY0" fmla="*/ 52039 h 966439"/>
              <a:gd name="connsiteX1" fmla="*/ 691376 w 3241288"/>
              <a:gd name="connsiteY1" fmla="*/ 252761 h 966439"/>
              <a:gd name="connsiteX2" fmla="*/ 1419922 w 3241288"/>
              <a:gd name="connsiteY2" fmla="*/ 483219 h 966439"/>
              <a:gd name="connsiteX3" fmla="*/ 2029522 w 3241288"/>
              <a:gd name="connsiteY3" fmla="*/ 706243 h 966439"/>
              <a:gd name="connsiteX4" fmla="*/ 2341756 w 3241288"/>
              <a:gd name="connsiteY4" fmla="*/ 825190 h 966439"/>
              <a:gd name="connsiteX5" fmla="*/ 2862146 w 3241288"/>
              <a:gd name="connsiteY5" fmla="*/ 966439 h 966439"/>
              <a:gd name="connsiteX6" fmla="*/ 3241288 w 3241288"/>
              <a:gd name="connsiteY6" fmla="*/ 959004 h 966439"/>
              <a:gd name="connsiteX7" fmla="*/ 3241288 w 3241288"/>
              <a:gd name="connsiteY7" fmla="*/ 810322 h 966439"/>
              <a:gd name="connsiteX8" fmla="*/ 2512742 w 3241288"/>
              <a:gd name="connsiteY8" fmla="*/ 661639 h 966439"/>
              <a:gd name="connsiteX9" fmla="*/ 1932878 w 3241288"/>
              <a:gd name="connsiteY9" fmla="*/ 527824 h 966439"/>
              <a:gd name="connsiteX10" fmla="*/ 1412488 w 3241288"/>
              <a:gd name="connsiteY10" fmla="*/ 371707 h 966439"/>
              <a:gd name="connsiteX11" fmla="*/ 1248937 w 3241288"/>
              <a:gd name="connsiteY11" fmla="*/ 341970 h 966439"/>
              <a:gd name="connsiteX12" fmla="*/ 765717 w 3241288"/>
              <a:gd name="connsiteY12" fmla="*/ 200722 h 966439"/>
              <a:gd name="connsiteX13" fmla="*/ 252761 w 3241288"/>
              <a:gd name="connsiteY13" fmla="*/ 44604 h 966439"/>
              <a:gd name="connsiteX14" fmla="*/ 252761 w 3241288"/>
              <a:gd name="connsiteY14" fmla="*/ 44604 h 966439"/>
              <a:gd name="connsiteX15" fmla="*/ 163551 w 3241288"/>
              <a:gd name="connsiteY15" fmla="*/ 0 h 966439"/>
              <a:gd name="connsiteX16" fmla="*/ 0 w 3241288"/>
              <a:gd name="connsiteY16" fmla="*/ 52039 h 9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41288" h="966439">
                <a:moveTo>
                  <a:pt x="0" y="52039"/>
                </a:moveTo>
                <a:lnTo>
                  <a:pt x="691376" y="252761"/>
                </a:lnTo>
                <a:lnTo>
                  <a:pt x="1419922" y="483219"/>
                </a:lnTo>
                <a:lnTo>
                  <a:pt x="2029522" y="706243"/>
                </a:lnTo>
                <a:lnTo>
                  <a:pt x="2341756" y="825190"/>
                </a:lnTo>
                <a:lnTo>
                  <a:pt x="2862146" y="966439"/>
                </a:lnTo>
                <a:lnTo>
                  <a:pt x="3241288" y="959004"/>
                </a:lnTo>
                <a:lnTo>
                  <a:pt x="3241288" y="810322"/>
                </a:lnTo>
                <a:lnTo>
                  <a:pt x="2512742" y="661639"/>
                </a:lnTo>
                <a:lnTo>
                  <a:pt x="1932878" y="527824"/>
                </a:lnTo>
                <a:lnTo>
                  <a:pt x="1412488" y="371707"/>
                </a:lnTo>
                <a:lnTo>
                  <a:pt x="1248937" y="341970"/>
                </a:lnTo>
                <a:lnTo>
                  <a:pt x="765717" y="200722"/>
                </a:lnTo>
                <a:lnTo>
                  <a:pt x="252761" y="44604"/>
                </a:lnTo>
                <a:lnTo>
                  <a:pt x="252761" y="44604"/>
                </a:lnTo>
                <a:lnTo>
                  <a:pt x="163551" y="0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EB02DEC4-DDBF-624E-9CD6-BA001B3D91ED}"/>
              </a:ext>
            </a:extLst>
          </p:cNvPr>
          <p:cNvSpPr/>
          <p:nvPr/>
        </p:nvSpPr>
        <p:spPr>
          <a:xfrm>
            <a:off x="431180" y="5241073"/>
            <a:ext cx="7969405" cy="932688"/>
          </a:xfrm>
          <a:custGeom>
            <a:avLst/>
            <a:gdLst>
              <a:gd name="connsiteX0" fmla="*/ 14869 w 7969405"/>
              <a:gd name="connsiteY0" fmla="*/ 550127 h 936703"/>
              <a:gd name="connsiteX1" fmla="*/ 594732 w 7969405"/>
              <a:gd name="connsiteY1" fmla="*/ 319668 h 936703"/>
              <a:gd name="connsiteX2" fmla="*/ 1256371 w 7969405"/>
              <a:gd name="connsiteY2" fmla="*/ 96644 h 936703"/>
              <a:gd name="connsiteX3" fmla="*/ 1419922 w 7969405"/>
              <a:gd name="connsiteY3" fmla="*/ 44605 h 936703"/>
              <a:gd name="connsiteX4" fmla="*/ 1583474 w 7969405"/>
              <a:gd name="connsiteY4" fmla="*/ 37171 h 936703"/>
              <a:gd name="connsiteX5" fmla="*/ 1583474 w 7969405"/>
              <a:gd name="connsiteY5" fmla="*/ 37171 h 936703"/>
              <a:gd name="connsiteX6" fmla="*/ 1754459 w 7969405"/>
              <a:gd name="connsiteY6" fmla="*/ 52039 h 936703"/>
              <a:gd name="connsiteX7" fmla="*/ 1865971 w 7969405"/>
              <a:gd name="connsiteY7" fmla="*/ 52039 h 936703"/>
              <a:gd name="connsiteX8" fmla="*/ 2029522 w 7969405"/>
              <a:gd name="connsiteY8" fmla="*/ 37171 h 936703"/>
              <a:gd name="connsiteX9" fmla="*/ 2438400 w 7969405"/>
              <a:gd name="connsiteY9" fmla="*/ 22303 h 936703"/>
              <a:gd name="connsiteX10" fmla="*/ 2758069 w 7969405"/>
              <a:gd name="connsiteY10" fmla="*/ 22303 h 936703"/>
              <a:gd name="connsiteX11" fmla="*/ 2824976 w 7969405"/>
              <a:gd name="connsiteY11" fmla="*/ 81776 h 936703"/>
              <a:gd name="connsiteX12" fmla="*/ 2906752 w 7969405"/>
              <a:gd name="connsiteY12" fmla="*/ 44605 h 936703"/>
              <a:gd name="connsiteX13" fmla="*/ 3107474 w 7969405"/>
              <a:gd name="connsiteY13" fmla="*/ 29737 h 936703"/>
              <a:gd name="connsiteX14" fmla="*/ 3196683 w 7969405"/>
              <a:gd name="connsiteY14" fmla="*/ 52039 h 936703"/>
              <a:gd name="connsiteX15" fmla="*/ 3271025 w 7969405"/>
              <a:gd name="connsiteY15" fmla="*/ 14868 h 936703"/>
              <a:gd name="connsiteX16" fmla="*/ 3271025 w 7969405"/>
              <a:gd name="connsiteY16" fmla="*/ 14868 h 936703"/>
              <a:gd name="connsiteX17" fmla="*/ 3479181 w 7969405"/>
              <a:gd name="connsiteY17" fmla="*/ 0 h 936703"/>
              <a:gd name="connsiteX18" fmla="*/ 3553522 w 7969405"/>
              <a:gd name="connsiteY18" fmla="*/ 14868 h 936703"/>
              <a:gd name="connsiteX19" fmla="*/ 3553522 w 7969405"/>
              <a:gd name="connsiteY19" fmla="*/ 14868 h 936703"/>
              <a:gd name="connsiteX20" fmla="*/ 3731942 w 7969405"/>
              <a:gd name="connsiteY20" fmla="*/ 14868 h 936703"/>
              <a:gd name="connsiteX21" fmla="*/ 4118518 w 7969405"/>
              <a:gd name="connsiteY21" fmla="*/ 14868 h 936703"/>
              <a:gd name="connsiteX22" fmla="*/ 4200293 w 7969405"/>
              <a:gd name="connsiteY22" fmla="*/ 37171 h 936703"/>
              <a:gd name="connsiteX23" fmla="*/ 4289503 w 7969405"/>
              <a:gd name="connsiteY23" fmla="*/ 7434 h 936703"/>
              <a:gd name="connsiteX24" fmla="*/ 5159298 w 7969405"/>
              <a:gd name="connsiteY24" fmla="*/ 29737 h 936703"/>
              <a:gd name="connsiteX25" fmla="*/ 5627649 w 7969405"/>
              <a:gd name="connsiteY25" fmla="*/ 156117 h 936703"/>
              <a:gd name="connsiteX26" fmla="*/ 6200079 w 7969405"/>
              <a:gd name="connsiteY26" fmla="*/ 319668 h 936703"/>
              <a:gd name="connsiteX27" fmla="*/ 6943493 w 7969405"/>
              <a:gd name="connsiteY27" fmla="*/ 572429 h 936703"/>
              <a:gd name="connsiteX28" fmla="*/ 7441581 w 7969405"/>
              <a:gd name="connsiteY28" fmla="*/ 773151 h 936703"/>
              <a:gd name="connsiteX29" fmla="*/ 7969405 w 7969405"/>
              <a:gd name="connsiteY29" fmla="*/ 936703 h 936703"/>
              <a:gd name="connsiteX30" fmla="*/ 6512313 w 7969405"/>
              <a:gd name="connsiteY30" fmla="*/ 921834 h 936703"/>
              <a:gd name="connsiteX31" fmla="*/ 5865542 w 7969405"/>
              <a:gd name="connsiteY31" fmla="*/ 676507 h 936703"/>
              <a:gd name="connsiteX32" fmla="*/ 5226205 w 7969405"/>
              <a:gd name="connsiteY32" fmla="*/ 505522 h 936703"/>
              <a:gd name="connsiteX33" fmla="*/ 4832196 w 7969405"/>
              <a:gd name="connsiteY33" fmla="*/ 416312 h 936703"/>
              <a:gd name="connsiteX34" fmla="*/ 4631474 w 7969405"/>
              <a:gd name="connsiteY34" fmla="*/ 386576 h 936703"/>
              <a:gd name="connsiteX35" fmla="*/ 4624040 w 7969405"/>
              <a:gd name="connsiteY35" fmla="*/ 319668 h 936703"/>
              <a:gd name="connsiteX36" fmla="*/ 3754244 w 7969405"/>
              <a:gd name="connsiteY36" fmla="*/ 260195 h 936703"/>
              <a:gd name="connsiteX37" fmla="*/ 3560957 w 7969405"/>
              <a:gd name="connsiteY37" fmla="*/ 289932 h 936703"/>
              <a:gd name="connsiteX38" fmla="*/ 3560957 w 7969405"/>
              <a:gd name="connsiteY38" fmla="*/ 289932 h 936703"/>
              <a:gd name="connsiteX39" fmla="*/ 3560957 w 7969405"/>
              <a:gd name="connsiteY39" fmla="*/ 289932 h 936703"/>
              <a:gd name="connsiteX40" fmla="*/ 3553522 w 7969405"/>
              <a:gd name="connsiteY40" fmla="*/ 215590 h 936703"/>
              <a:gd name="connsiteX41" fmla="*/ 3367669 w 7969405"/>
              <a:gd name="connsiteY41" fmla="*/ 230459 h 936703"/>
              <a:gd name="connsiteX42" fmla="*/ 2706030 w 7969405"/>
              <a:gd name="connsiteY42" fmla="*/ 289932 h 936703"/>
              <a:gd name="connsiteX43" fmla="*/ 2126166 w 7969405"/>
              <a:gd name="connsiteY43" fmla="*/ 394010 h 936703"/>
              <a:gd name="connsiteX44" fmla="*/ 1598342 w 7969405"/>
              <a:gd name="connsiteY44" fmla="*/ 505522 h 936703"/>
              <a:gd name="connsiteX45" fmla="*/ 1107688 w 7969405"/>
              <a:gd name="connsiteY45" fmla="*/ 676507 h 936703"/>
              <a:gd name="connsiteX46" fmla="*/ 669074 w 7969405"/>
              <a:gd name="connsiteY46" fmla="*/ 847493 h 936703"/>
              <a:gd name="connsiteX47" fmla="*/ 564996 w 7969405"/>
              <a:gd name="connsiteY47" fmla="*/ 914400 h 936703"/>
              <a:gd name="connsiteX48" fmla="*/ 0 w 7969405"/>
              <a:gd name="connsiteY48" fmla="*/ 936703 h 936703"/>
              <a:gd name="connsiteX49" fmla="*/ 14869 w 7969405"/>
              <a:gd name="connsiteY49" fmla="*/ 550127 h 93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969405" h="936703">
                <a:moveTo>
                  <a:pt x="14869" y="550127"/>
                </a:moveTo>
                <a:lnTo>
                  <a:pt x="594732" y="319668"/>
                </a:lnTo>
                <a:lnTo>
                  <a:pt x="1256371" y="96644"/>
                </a:lnTo>
                <a:lnTo>
                  <a:pt x="1419922" y="44605"/>
                </a:lnTo>
                <a:lnTo>
                  <a:pt x="1583474" y="37171"/>
                </a:lnTo>
                <a:lnTo>
                  <a:pt x="1583474" y="37171"/>
                </a:lnTo>
                <a:lnTo>
                  <a:pt x="1754459" y="52039"/>
                </a:lnTo>
                <a:lnTo>
                  <a:pt x="1865971" y="52039"/>
                </a:lnTo>
                <a:lnTo>
                  <a:pt x="2029522" y="37171"/>
                </a:lnTo>
                <a:lnTo>
                  <a:pt x="2438400" y="22303"/>
                </a:lnTo>
                <a:lnTo>
                  <a:pt x="2758069" y="22303"/>
                </a:lnTo>
                <a:lnTo>
                  <a:pt x="2824976" y="81776"/>
                </a:lnTo>
                <a:lnTo>
                  <a:pt x="2906752" y="44605"/>
                </a:lnTo>
                <a:lnTo>
                  <a:pt x="3107474" y="29737"/>
                </a:lnTo>
                <a:lnTo>
                  <a:pt x="3196683" y="52039"/>
                </a:lnTo>
                <a:lnTo>
                  <a:pt x="3271025" y="14868"/>
                </a:lnTo>
                <a:lnTo>
                  <a:pt x="3271025" y="14868"/>
                </a:lnTo>
                <a:lnTo>
                  <a:pt x="3479181" y="0"/>
                </a:lnTo>
                <a:lnTo>
                  <a:pt x="3553522" y="14868"/>
                </a:lnTo>
                <a:lnTo>
                  <a:pt x="3553522" y="14868"/>
                </a:lnTo>
                <a:lnTo>
                  <a:pt x="3731942" y="14868"/>
                </a:lnTo>
                <a:lnTo>
                  <a:pt x="4118518" y="14868"/>
                </a:lnTo>
                <a:lnTo>
                  <a:pt x="4200293" y="37171"/>
                </a:lnTo>
                <a:lnTo>
                  <a:pt x="4289503" y="7434"/>
                </a:lnTo>
                <a:lnTo>
                  <a:pt x="5159298" y="29737"/>
                </a:lnTo>
                <a:lnTo>
                  <a:pt x="5627649" y="156117"/>
                </a:lnTo>
                <a:lnTo>
                  <a:pt x="6200079" y="319668"/>
                </a:lnTo>
                <a:lnTo>
                  <a:pt x="6943493" y="572429"/>
                </a:lnTo>
                <a:lnTo>
                  <a:pt x="7441581" y="773151"/>
                </a:lnTo>
                <a:lnTo>
                  <a:pt x="7969405" y="936703"/>
                </a:lnTo>
                <a:lnTo>
                  <a:pt x="6512313" y="921834"/>
                </a:lnTo>
                <a:lnTo>
                  <a:pt x="5865542" y="676507"/>
                </a:lnTo>
                <a:lnTo>
                  <a:pt x="5226205" y="505522"/>
                </a:lnTo>
                <a:lnTo>
                  <a:pt x="4832196" y="416312"/>
                </a:lnTo>
                <a:lnTo>
                  <a:pt x="4631474" y="386576"/>
                </a:lnTo>
                <a:lnTo>
                  <a:pt x="4624040" y="319668"/>
                </a:lnTo>
                <a:lnTo>
                  <a:pt x="3754244" y="260195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53522" y="215590"/>
                </a:lnTo>
                <a:lnTo>
                  <a:pt x="3367669" y="230459"/>
                </a:lnTo>
                <a:lnTo>
                  <a:pt x="2706030" y="289932"/>
                </a:lnTo>
                <a:lnTo>
                  <a:pt x="2126166" y="394010"/>
                </a:lnTo>
                <a:lnTo>
                  <a:pt x="1598342" y="505522"/>
                </a:lnTo>
                <a:lnTo>
                  <a:pt x="1107688" y="676507"/>
                </a:lnTo>
                <a:lnTo>
                  <a:pt x="669074" y="847493"/>
                </a:lnTo>
                <a:lnTo>
                  <a:pt x="564996" y="914400"/>
                </a:lnTo>
                <a:lnTo>
                  <a:pt x="0" y="936703"/>
                </a:lnTo>
                <a:lnTo>
                  <a:pt x="14869" y="550127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637536AF-8982-C149-98DB-83322092CF76}"/>
              </a:ext>
            </a:extLst>
          </p:cNvPr>
          <p:cNvSpPr/>
          <p:nvPr/>
        </p:nvSpPr>
        <p:spPr>
          <a:xfrm>
            <a:off x="6229815" y="5211337"/>
            <a:ext cx="2594517" cy="338328"/>
          </a:xfrm>
          <a:custGeom>
            <a:avLst/>
            <a:gdLst>
              <a:gd name="connsiteX0" fmla="*/ 0 w 2594517"/>
              <a:gd name="connsiteY0" fmla="*/ 29736 h 341970"/>
              <a:gd name="connsiteX1" fmla="*/ 44605 w 2594517"/>
              <a:gd name="connsiteY1" fmla="*/ 0 h 341970"/>
              <a:gd name="connsiteX2" fmla="*/ 81775 w 2594517"/>
              <a:gd name="connsiteY2" fmla="*/ 44604 h 341970"/>
              <a:gd name="connsiteX3" fmla="*/ 118946 w 2594517"/>
              <a:gd name="connsiteY3" fmla="*/ 0 h 341970"/>
              <a:gd name="connsiteX4" fmla="*/ 178419 w 2594517"/>
              <a:gd name="connsiteY4" fmla="*/ 52039 h 341970"/>
              <a:gd name="connsiteX5" fmla="*/ 252761 w 2594517"/>
              <a:gd name="connsiteY5" fmla="*/ 37170 h 341970"/>
              <a:gd name="connsiteX6" fmla="*/ 267629 w 2594517"/>
              <a:gd name="connsiteY6" fmla="*/ 66907 h 341970"/>
              <a:gd name="connsiteX7" fmla="*/ 349405 w 2594517"/>
              <a:gd name="connsiteY7" fmla="*/ 29736 h 341970"/>
              <a:gd name="connsiteX8" fmla="*/ 423746 w 2594517"/>
              <a:gd name="connsiteY8" fmla="*/ 81775 h 341970"/>
              <a:gd name="connsiteX9" fmla="*/ 527824 w 2594517"/>
              <a:gd name="connsiteY9" fmla="*/ 44604 h 341970"/>
              <a:gd name="connsiteX10" fmla="*/ 594731 w 2594517"/>
              <a:gd name="connsiteY10" fmla="*/ 59473 h 341970"/>
              <a:gd name="connsiteX11" fmla="*/ 676507 w 2594517"/>
              <a:gd name="connsiteY11" fmla="*/ 7434 h 341970"/>
              <a:gd name="connsiteX12" fmla="*/ 706244 w 2594517"/>
              <a:gd name="connsiteY12" fmla="*/ 52039 h 341970"/>
              <a:gd name="connsiteX13" fmla="*/ 706244 w 2594517"/>
              <a:gd name="connsiteY13" fmla="*/ 52039 h 341970"/>
              <a:gd name="connsiteX14" fmla="*/ 840058 w 2594517"/>
              <a:gd name="connsiteY14" fmla="*/ 81775 h 341970"/>
              <a:gd name="connsiteX15" fmla="*/ 906965 w 2594517"/>
              <a:gd name="connsiteY15" fmla="*/ 37170 h 341970"/>
              <a:gd name="connsiteX16" fmla="*/ 929268 w 2594517"/>
              <a:gd name="connsiteY16" fmla="*/ 59473 h 341970"/>
              <a:gd name="connsiteX17" fmla="*/ 1003609 w 2594517"/>
              <a:gd name="connsiteY17" fmla="*/ 37170 h 341970"/>
              <a:gd name="connsiteX18" fmla="*/ 1107687 w 2594517"/>
              <a:gd name="connsiteY18" fmla="*/ 0 h 341970"/>
              <a:gd name="connsiteX19" fmla="*/ 1234068 w 2594517"/>
              <a:gd name="connsiteY19" fmla="*/ 44604 h 341970"/>
              <a:gd name="connsiteX20" fmla="*/ 1248936 w 2594517"/>
              <a:gd name="connsiteY20" fmla="*/ 89209 h 341970"/>
              <a:gd name="connsiteX21" fmla="*/ 1315844 w 2594517"/>
              <a:gd name="connsiteY21" fmla="*/ 44604 h 341970"/>
              <a:gd name="connsiteX22" fmla="*/ 1390185 w 2594517"/>
              <a:gd name="connsiteY22" fmla="*/ 52039 h 341970"/>
              <a:gd name="connsiteX23" fmla="*/ 1457092 w 2594517"/>
              <a:gd name="connsiteY23" fmla="*/ 126380 h 341970"/>
              <a:gd name="connsiteX24" fmla="*/ 1531434 w 2594517"/>
              <a:gd name="connsiteY24" fmla="*/ 74341 h 341970"/>
              <a:gd name="connsiteX25" fmla="*/ 1687551 w 2594517"/>
              <a:gd name="connsiteY25" fmla="*/ 44604 h 341970"/>
              <a:gd name="connsiteX26" fmla="*/ 1702419 w 2594517"/>
              <a:gd name="connsiteY26" fmla="*/ 74341 h 341970"/>
              <a:gd name="connsiteX27" fmla="*/ 1828800 w 2594517"/>
              <a:gd name="connsiteY27" fmla="*/ 22302 h 341970"/>
              <a:gd name="connsiteX28" fmla="*/ 1873405 w 2594517"/>
              <a:gd name="connsiteY28" fmla="*/ 59473 h 341970"/>
              <a:gd name="connsiteX29" fmla="*/ 1873405 w 2594517"/>
              <a:gd name="connsiteY29" fmla="*/ 59473 h 341970"/>
              <a:gd name="connsiteX30" fmla="*/ 2022087 w 2594517"/>
              <a:gd name="connsiteY30" fmla="*/ 37170 h 341970"/>
              <a:gd name="connsiteX31" fmla="*/ 2029522 w 2594517"/>
              <a:gd name="connsiteY31" fmla="*/ 66907 h 341970"/>
              <a:gd name="connsiteX32" fmla="*/ 2141034 w 2594517"/>
              <a:gd name="connsiteY32" fmla="*/ 44604 h 341970"/>
              <a:gd name="connsiteX33" fmla="*/ 2178205 w 2594517"/>
              <a:gd name="connsiteY33" fmla="*/ 96643 h 341970"/>
              <a:gd name="connsiteX34" fmla="*/ 2297151 w 2594517"/>
              <a:gd name="connsiteY34" fmla="*/ 14868 h 341970"/>
              <a:gd name="connsiteX35" fmla="*/ 2386361 w 2594517"/>
              <a:gd name="connsiteY35" fmla="*/ 96643 h 341970"/>
              <a:gd name="connsiteX36" fmla="*/ 2505307 w 2594517"/>
              <a:gd name="connsiteY36" fmla="*/ 44604 h 341970"/>
              <a:gd name="connsiteX37" fmla="*/ 2505307 w 2594517"/>
              <a:gd name="connsiteY37" fmla="*/ 44604 h 341970"/>
              <a:gd name="connsiteX38" fmla="*/ 2594517 w 2594517"/>
              <a:gd name="connsiteY38" fmla="*/ 141248 h 341970"/>
              <a:gd name="connsiteX39" fmla="*/ 2594517 w 2594517"/>
              <a:gd name="connsiteY39" fmla="*/ 341970 h 341970"/>
              <a:gd name="connsiteX40" fmla="*/ 2170770 w 2594517"/>
              <a:gd name="connsiteY40" fmla="*/ 327102 h 341970"/>
              <a:gd name="connsiteX41" fmla="*/ 1568605 w 2594517"/>
              <a:gd name="connsiteY41" fmla="*/ 297365 h 341970"/>
              <a:gd name="connsiteX42" fmla="*/ 951570 w 2594517"/>
              <a:gd name="connsiteY42" fmla="*/ 230458 h 341970"/>
              <a:gd name="connsiteX43" fmla="*/ 490653 w 2594517"/>
              <a:gd name="connsiteY43" fmla="*/ 170985 h 341970"/>
              <a:gd name="connsiteX44" fmla="*/ 245326 w 2594517"/>
              <a:gd name="connsiteY44" fmla="*/ 126380 h 341970"/>
              <a:gd name="connsiteX45" fmla="*/ 0 w 2594517"/>
              <a:gd name="connsiteY45" fmla="*/ 29736 h 34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94517" h="341970">
                <a:moveTo>
                  <a:pt x="0" y="29736"/>
                </a:moveTo>
                <a:lnTo>
                  <a:pt x="44605" y="0"/>
                </a:lnTo>
                <a:lnTo>
                  <a:pt x="81775" y="44604"/>
                </a:lnTo>
                <a:lnTo>
                  <a:pt x="118946" y="0"/>
                </a:lnTo>
                <a:lnTo>
                  <a:pt x="178419" y="52039"/>
                </a:lnTo>
                <a:lnTo>
                  <a:pt x="252761" y="37170"/>
                </a:lnTo>
                <a:lnTo>
                  <a:pt x="267629" y="66907"/>
                </a:lnTo>
                <a:lnTo>
                  <a:pt x="349405" y="29736"/>
                </a:lnTo>
                <a:lnTo>
                  <a:pt x="423746" y="81775"/>
                </a:lnTo>
                <a:lnTo>
                  <a:pt x="527824" y="44604"/>
                </a:lnTo>
                <a:lnTo>
                  <a:pt x="594731" y="59473"/>
                </a:lnTo>
                <a:lnTo>
                  <a:pt x="676507" y="7434"/>
                </a:lnTo>
                <a:lnTo>
                  <a:pt x="706244" y="52039"/>
                </a:lnTo>
                <a:lnTo>
                  <a:pt x="706244" y="52039"/>
                </a:lnTo>
                <a:lnTo>
                  <a:pt x="840058" y="81775"/>
                </a:lnTo>
                <a:lnTo>
                  <a:pt x="906965" y="37170"/>
                </a:lnTo>
                <a:lnTo>
                  <a:pt x="929268" y="59473"/>
                </a:lnTo>
                <a:lnTo>
                  <a:pt x="1003609" y="37170"/>
                </a:lnTo>
                <a:lnTo>
                  <a:pt x="1107687" y="0"/>
                </a:lnTo>
                <a:lnTo>
                  <a:pt x="1234068" y="44604"/>
                </a:lnTo>
                <a:lnTo>
                  <a:pt x="1248936" y="89209"/>
                </a:lnTo>
                <a:lnTo>
                  <a:pt x="1315844" y="44604"/>
                </a:lnTo>
                <a:lnTo>
                  <a:pt x="1390185" y="52039"/>
                </a:lnTo>
                <a:lnTo>
                  <a:pt x="1457092" y="126380"/>
                </a:lnTo>
                <a:lnTo>
                  <a:pt x="1531434" y="74341"/>
                </a:lnTo>
                <a:lnTo>
                  <a:pt x="1687551" y="44604"/>
                </a:lnTo>
                <a:lnTo>
                  <a:pt x="1702419" y="74341"/>
                </a:lnTo>
                <a:lnTo>
                  <a:pt x="1828800" y="22302"/>
                </a:lnTo>
                <a:lnTo>
                  <a:pt x="1873405" y="59473"/>
                </a:lnTo>
                <a:lnTo>
                  <a:pt x="1873405" y="59473"/>
                </a:lnTo>
                <a:lnTo>
                  <a:pt x="2022087" y="37170"/>
                </a:lnTo>
                <a:lnTo>
                  <a:pt x="2029522" y="66907"/>
                </a:lnTo>
                <a:lnTo>
                  <a:pt x="2141034" y="44604"/>
                </a:lnTo>
                <a:lnTo>
                  <a:pt x="2178205" y="96643"/>
                </a:lnTo>
                <a:lnTo>
                  <a:pt x="2297151" y="14868"/>
                </a:lnTo>
                <a:lnTo>
                  <a:pt x="2386361" y="96643"/>
                </a:lnTo>
                <a:lnTo>
                  <a:pt x="2505307" y="44604"/>
                </a:lnTo>
                <a:lnTo>
                  <a:pt x="2505307" y="44604"/>
                </a:lnTo>
                <a:lnTo>
                  <a:pt x="2594517" y="141248"/>
                </a:lnTo>
                <a:lnTo>
                  <a:pt x="2594517" y="341970"/>
                </a:lnTo>
                <a:lnTo>
                  <a:pt x="2170770" y="327102"/>
                </a:lnTo>
                <a:lnTo>
                  <a:pt x="1568605" y="297365"/>
                </a:lnTo>
                <a:lnTo>
                  <a:pt x="951570" y="230458"/>
                </a:lnTo>
                <a:lnTo>
                  <a:pt x="490653" y="170985"/>
                </a:lnTo>
                <a:lnTo>
                  <a:pt x="245326" y="126380"/>
                </a:lnTo>
                <a:lnTo>
                  <a:pt x="0" y="2973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030955F-53B0-434A-8A77-2661C112DEB0}"/>
              </a:ext>
            </a:extLst>
          </p:cNvPr>
          <p:cNvSpPr/>
          <p:nvPr/>
        </p:nvSpPr>
        <p:spPr>
          <a:xfrm>
            <a:off x="3947532" y="2646556"/>
            <a:ext cx="3211551" cy="310896"/>
          </a:xfrm>
          <a:custGeom>
            <a:avLst/>
            <a:gdLst>
              <a:gd name="connsiteX0" fmla="*/ 0 w 3211551"/>
              <a:gd name="connsiteY0" fmla="*/ 0 h 312234"/>
              <a:gd name="connsiteX1" fmla="*/ 237892 w 3211551"/>
              <a:gd name="connsiteY1" fmla="*/ 104078 h 312234"/>
              <a:gd name="connsiteX2" fmla="*/ 386575 w 3211551"/>
              <a:gd name="connsiteY2" fmla="*/ 163551 h 312234"/>
              <a:gd name="connsiteX3" fmla="*/ 676507 w 3211551"/>
              <a:gd name="connsiteY3" fmla="*/ 208156 h 312234"/>
              <a:gd name="connsiteX4" fmla="*/ 966439 w 3211551"/>
              <a:gd name="connsiteY4" fmla="*/ 252761 h 312234"/>
              <a:gd name="connsiteX5" fmla="*/ 1248936 w 3211551"/>
              <a:gd name="connsiteY5" fmla="*/ 289932 h 312234"/>
              <a:gd name="connsiteX6" fmla="*/ 1590907 w 3211551"/>
              <a:gd name="connsiteY6" fmla="*/ 312234 h 312234"/>
              <a:gd name="connsiteX7" fmla="*/ 2059258 w 3211551"/>
              <a:gd name="connsiteY7" fmla="*/ 267629 h 312234"/>
              <a:gd name="connsiteX8" fmla="*/ 2572214 w 3211551"/>
              <a:gd name="connsiteY8" fmla="*/ 200722 h 312234"/>
              <a:gd name="connsiteX9" fmla="*/ 2929053 w 3211551"/>
              <a:gd name="connsiteY9" fmla="*/ 118946 h 312234"/>
              <a:gd name="connsiteX10" fmla="*/ 3211551 w 3211551"/>
              <a:gd name="connsiteY10" fmla="*/ 0 h 312234"/>
              <a:gd name="connsiteX11" fmla="*/ 2126166 w 3211551"/>
              <a:gd name="connsiteY11" fmla="*/ 22303 h 312234"/>
              <a:gd name="connsiteX12" fmla="*/ 959005 w 3211551"/>
              <a:gd name="connsiteY12" fmla="*/ 14868 h 312234"/>
              <a:gd name="connsiteX13" fmla="*/ 275063 w 3211551"/>
              <a:gd name="connsiteY13" fmla="*/ 0 h 312234"/>
              <a:gd name="connsiteX14" fmla="*/ 0 w 3211551"/>
              <a:gd name="connsiteY14" fmla="*/ 0 h 31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11551" h="312234">
                <a:moveTo>
                  <a:pt x="0" y="0"/>
                </a:moveTo>
                <a:lnTo>
                  <a:pt x="237892" y="104078"/>
                </a:lnTo>
                <a:lnTo>
                  <a:pt x="386575" y="163551"/>
                </a:lnTo>
                <a:lnTo>
                  <a:pt x="676507" y="208156"/>
                </a:lnTo>
                <a:lnTo>
                  <a:pt x="966439" y="252761"/>
                </a:lnTo>
                <a:lnTo>
                  <a:pt x="1248936" y="289932"/>
                </a:lnTo>
                <a:lnTo>
                  <a:pt x="1590907" y="312234"/>
                </a:lnTo>
                <a:lnTo>
                  <a:pt x="2059258" y="267629"/>
                </a:lnTo>
                <a:lnTo>
                  <a:pt x="2572214" y="200722"/>
                </a:lnTo>
                <a:lnTo>
                  <a:pt x="2929053" y="118946"/>
                </a:lnTo>
                <a:lnTo>
                  <a:pt x="3211551" y="0"/>
                </a:lnTo>
                <a:lnTo>
                  <a:pt x="2126166" y="22303"/>
                </a:lnTo>
                <a:lnTo>
                  <a:pt x="959005" y="14868"/>
                </a:lnTo>
                <a:lnTo>
                  <a:pt x="275063" y="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C22613B7-33AF-3E4A-A213-E10E6E1B45F6}"/>
              </a:ext>
            </a:extLst>
          </p:cNvPr>
          <p:cNvSpPr/>
          <p:nvPr/>
        </p:nvSpPr>
        <p:spPr>
          <a:xfrm>
            <a:off x="1761893" y="2766349"/>
            <a:ext cx="2862146" cy="740780"/>
          </a:xfrm>
          <a:custGeom>
            <a:avLst/>
            <a:gdLst>
              <a:gd name="connsiteX0" fmla="*/ 527824 w 2862146"/>
              <a:gd name="connsiteY0" fmla="*/ 0 h 743414"/>
              <a:gd name="connsiteX1" fmla="*/ 899531 w 2862146"/>
              <a:gd name="connsiteY1" fmla="*/ 96643 h 743414"/>
              <a:gd name="connsiteX2" fmla="*/ 1367883 w 2862146"/>
              <a:gd name="connsiteY2" fmla="*/ 275063 h 743414"/>
              <a:gd name="connsiteX3" fmla="*/ 1888273 w 2862146"/>
              <a:gd name="connsiteY3" fmla="*/ 408878 h 743414"/>
              <a:gd name="connsiteX4" fmla="*/ 2118731 w 2862146"/>
              <a:gd name="connsiteY4" fmla="*/ 505522 h 743414"/>
              <a:gd name="connsiteX5" fmla="*/ 2118731 w 2862146"/>
              <a:gd name="connsiteY5" fmla="*/ 550126 h 743414"/>
              <a:gd name="connsiteX6" fmla="*/ 2356624 w 2862146"/>
              <a:gd name="connsiteY6" fmla="*/ 609600 h 743414"/>
              <a:gd name="connsiteX7" fmla="*/ 2668858 w 2862146"/>
              <a:gd name="connsiteY7" fmla="*/ 683941 h 743414"/>
              <a:gd name="connsiteX8" fmla="*/ 2862146 w 2862146"/>
              <a:gd name="connsiteY8" fmla="*/ 735980 h 743414"/>
              <a:gd name="connsiteX9" fmla="*/ 2111297 w 2862146"/>
              <a:gd name="connsiteY9" fmla="*/ 743414 h 743414"/>
              <a:gd name="connsiteX10" fmla="*/ 1873405 w 2862146"/>
              <a:gd name="connsiteY10" fmla="*/ 587297 h 743414"/>
              <a:gd name="connsiteX11" fmla="*/ 1464527 w 2862146"/>
              <a:gd name="connsiteY11" fmla="*/ 401443 h 743414"/>
              <a:gd name="connsiteX12" fmla="*/ 1129990 w 2862146"/>
              <a:gd name="connsiteY12" fmla="*/ 282497 h 743414"/>
              <a:gd name="connsiteX13" fmla="*/ 840058 w 2862146"/>
              <a:gd name="connsiteY13" fmla="*/ 208156 h 743414"/>
              <a:gd name="connsiteX14" fmla="*/ 453483 w 2862146"/>
              <a:gd name="connsiteY14" fmla="*/ 126380 h 743414"/>
              <a:gd name="connsiteX15" fmla="*/ 0 w 2862146"/>
              <a:gd name="connsiteY15" fmla="*/ 52039 h 743414"/>
              <a:gd name="connsiteX16" fmla="*/ 208156 w 2862146"/>
              <a:gd name="connsiteY16" fmla="*/ 29736 h 743414"/>
              <a:gd name="connsiteX17" fmla="*/ 527824 w 2862146"/>
              <a:gd name="connsiteY17" fmla="*/ 0 h 7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62146" h="743414">
                <a:moveTo>
                  <a:pt x="527824" y="0"/>
                </a:moveTo>
                <a:lnTo>
                  <a:pt x="899531" y="96643"/>
                </a:lnTo>
                <a:lnTo>
                  <a:pt x="1367883" y="275063"/>
                </a:lnTo>
                <a:lnTo>
                  <a:pt x="1888273" y="408878"/>
                </a:lnTo>
                <a:lnTo>
                  <a:pt x="2118731" y="505522"/>
                </a:lnTo>
                <a:lnTo>
                  <a:pt x="2118731" y="550126"/>
                </a:lnTo>
                <a:lnTo>
                  <a:pt x="2356624" y="609600"/>
                </a:lnTo>
                <a:lnTo>
                  <a:pt x="2668858" y="683941"/>
                </a:lnTo>
                <a:lnTo>
                  <a:pt x="2862146" y="735980"/>
                </a:lnTo>
                <a:lnTo>
                  <a:pt x="2111297" y="743414"/>
                </a:lnTo>
                <a:lnTo>
                  <a:pt x="1873405" y="587297"/>
                </a:lnTo>
                <a:lnTo>
                  <a:pt x="1464527" y="401443"/>
                </a:lnTo>
                <a:lnTo>
                  <a:pt x="1129990" y="282497"/>
                </a:lnTo>
                <a:lnTo>
                  <a:pt x="840058" y="208156"/>
                </a:lnTo>
                <a:lnTo>
                  <a:pt x="453483" y="126380"/>
                </a:lnTo>
                <a:lnTo>
                  <a:pt x="0" y="52039"/>
                </a:lnTo>
                <a:lnTo>
                  <a:pt x="208156" y="29736"/>
                </a:lnTo>
                <a:lnTo>
                  <a:pt x="527824" y="0"/>
                </a:lnTo>
                <a:close/>
              </a:path>
            </a:pathLst>
          </a:cu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49D1A911-E8F5-AB42-A617-6C7A8DB65E32}"/>
              </a:ext>
            </a:extLst>
          </p:cNvPr>
          <p:cNvSpPr/>
          <p:nvPr/>
        </p:nvSpPr>
        <p:spPr>
          <a:xfrm>
            <a:off x="6155473" y="2929054"/>
            <a:ext cx="2445834" cy="572429"/>
          </a:xfrm>
          <a:custGeom>
            <a:avLst/>
            <a:gdLst>
              <a:gd name="connsiteX0" fmla="*/ 0 w 2445834"/>
              <a:gd name="connsiteY0" fmla="*/ 542692 h 572429"/>
              <a:gd name="connsiteX1" fmla="*/ 639337 w 2445834"/>
              <a:gd name="connsiteY1" fmla="*/ 453483 h 572429"/>
              <a:gd name="connsiteX2" fmla="*/ 1182029 w 2445834"/>
              <a:gd name="connsiteY2" fmla="*/ 319668 h 572429"/>
              <a:gd name="connsiteX3" fmla="*/ 1323278 w 2445834"/>
              <a:gd name="connsiteY3" fmla="*/ 245326 h 572429"/>
              <a:gd name="connsiteX4" fmla="*/ 1323278 w 2445834"/>
              <a:gd name="connsiteY4" fmla="*/ 245326 h 572429"/>
              <a:gd name="connsiteX5" fmla="*/ 1300976 w 2445834"/>
              <a:gd name="connsiteY5" fmla="*/ 304800 h 572429"/>
              <a:gd name="connsiteX6" fmla="*/ 1546303 w 2445834"/>
              <a:gd name="connsiteY6" fmla="*/ 252761 h 572429"/>
              <a:gd name="connsiteX7" fmla="*/ 2029522 w 2445834"/>
              <a:gd name="connsiteY7" fmla="*/ 148683 h 572429"/>
              <a:gd name="connsiteX8" fmla="*/ 2029522 w 2445834"/>
              <a:gd name="connsiteY8" fmla="*/ 178419 h 572429"/>
              <a:gd name="connsiteX9" fmla="*/ 2289717 w 2445834"/>
              <a:gd name="connsiteY9" fmla="*/ 96644 h 572429"/>
              <a:gd name="connsiteX10" fmla="*/ 2445834 w 2445834"/>
              <a:gd name="connsiteY10" fmla="*/ 0 h 572429"/>
              <a:gd name="connsiteX11" fmla="*/ 2445834 w 2445834"/>
              <a:gd name="connsiteY11" fmla="*/ 104078 h 572429"/>
              <a:gd name="connsiteX12" fmla="*/ 2245112 w 2445834"/>
              <a:gd name="connsiteY12" fmla="*/ 230458 h 572429"/>
              <a:gd name="connsiteX13" fmla="*/ 2029522 w 2445834"/>
              <a:gd name="connsiteY13" fmla="*/ 319668 h 572429"/>
              <a:gd name="connsiteX14" fmla="*/ 2029522 w 2445834"/>
              <a:gd name="connsiteY14" fmla="*/ 319668 h 572429"/>
              <a:gd name="connsiteX15" fmla="*/ 2022088 w 2445834"/>
              <a:gd name="connsiteY15" fmla="*/ 252761 h 572429"/>
              <a:gd name="connsiteX16" fmla="*/ 1813932 w 2445834"/>
              <a:gd name="connsiteY16" fmla="*/ 319668 h 572429"/>
              <a:gd name="connsiteX17" fmla="*/ 1538868 w 2445834"/>
              <a:gd name="connsiteY17" fmla="*/ 386575 h 572429"/>
              <a:gd name="connsiteX18" fmla="*/ 1315844 w 2445834"/>
              <a:gd name="connsiteY18" fmla="*/ 431180 h 572429"/>
              <a:gd name="connsiteX19" fmla="*/ 1308410 w 2445834"/>
              <a:gd name="connsiteY19" fmla="*/ 394009 h 572429"/>
              <a:gd name="connsiteX20" fmla="*/ 1122556 w 2445834"/>
              <a:gd name="connsiteY20" fmla="*/ 453483 h 572429"/>
              <a:gd name="connsiteX21" fmla="*/ 773151 w 2445834"/>
              <a:gd name="connsiteY21" fmla="*/ 572429 h 572429"/>
              <a:gd name="connsiteX22" fmla="*/ 0 w 2445834"/>
              <a:gd name="connsiteY22" fmla="*/ 542692 h 5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4" h="572429">
                <a:moveTo>
                  <a:pt x="0" y="542692"/>
                </a:moveTo>
                <a:lnTo>
                  <a:pt x="639337" y="453483"/>
                </a:lnTo>
                <a:lnTo>
                  <a:pt x="1182029" y="319668"/>
                </a:lnTo>
                <a:lnTo>
                  <a:pt x="1323278" y="245326"/>
                </a:lnTo>
                <a:lnTo>
                  <a:pt x="1323278" y="245326"/>
                </a:lnTo>
                <a:lnTo>
                  <a:pt x="1300976" y="304800"/>
                </a:lnTo>
                <a:lnTo>
                  <a:pt x="1546303" y="252761"/>
                </a:lnTo>
                <a:lnTo>
                  <a:pt x="2029522" y="148683"/>
                </a:lnTo>
                <a:lnTo>
                  <a:pt x="2029522" y="178419"/>
                </a:lnTo>
                <a:lnTo>
                  <a:pt x="2289717" y="96644"/>
                </a:lnTo>
                <a:lnTo>
                  <a:pt x="2445834" y="0"/>
                </a:lnTo>
                <a:lnTo>
                  <a:pt x="2445834" y="104078"/>
                </a:lnTo>
                <a:lnTo>
                  <a:pt x="2245112" y="230458"/>
                </a:lnTo>
                <a:lnTo>
                  <a:pt x="2029522" y="319668"/>
                </a:lnTo>
                <a:lnTo>
                  <a:pt x="2029522" y="319668"/>
                </a:lnTo>
                <a:lnTo>
                  <a:pt x="2022088" y="252761"/>
                </a:lnTo>
                <a:lnTo>
                  <a:pt x="1813932" y="319668"/>
                </a:lnTo>
                <a:lnTo>
                  <a:pt x="1538868" y="386575"/>
                </a:lnTo>
                <a:lnTo>
                  <a:pt x="1315844" y="431180"/>
                </a:lnTo>
                <a:lnTo>
                  <a:pt x="1308410" y="394009"/>
                </a:lnTo>
                <a:lnTo>
                  <a:pt x="1122556" y="453483"/>
                </a:lnTo>
                <a:lnTo>
                  <a:pt x="773151" y="572429"/>
                </a:lnTo>
                <a:lnTo>
                  <a:pt x="0" y="542692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66E5B433-8E7F-4D4E-8664-B2A7E60CB04F}"/>
              </a:ext>
            </a:extLst>
          </p:cNvPr>
          <p:cNvSpPr/>
          <p:nvPr/>
        </p:nvSpPr>
        <p:spPr>
          <a:xfrm>
            <a:off x="488438" y="2720481"/>
            <a:ext cx="2339955" cy="346450"/>
          </a:xfrm>
          <a:custGeom>
            <a:avLst/>
            <a:gdLst>
              <a:gd name="connsiteX0" fmla="*/ 5679 w 2339955"/>
              <a:gd name="connsiteY0" fmla="*/ 346450 h 346450"/>
              <a:gd name="connsiteX1" fmla="*/ 477078 w 2339955"/>
              <a:gd name="connsiteY1" fmla="*/ 227181 h 346450"/>
              <a:gd name="connsiteX2" fmla="*/ 880323 w 2339955"/>
              <a:gd name="connsiteY2" fmla="*/ 164706 h 346450"/>
              <a:gd name="connsiteX3" fmla="*/ 1334683 w 2339955"/>
              <a:gd name="connsiteY3" fmla="*/ 85193 h 346450"/>
              <a:gd name="connsiteX4" fmla="*/ 1891274 w 2339955"/>
              <a:gd name="connsiteY4" fmla="*/ 45437 h 346450"/>
              <a:gd name="connsiteX5" fmla="*/ 2112775 w 2339955"/>
              <a:gd name="connsiteY5" fmla="*/ 45437 h 346450"/>
              <a:gd name="connsiteX6" fmla="*/ 2271801 w 2339955"/>
              <a:gd name="connsiteY6" fmla="*/ 34078 h 346450"/>
              <a:gd name="connsiteX7" fmla="*/ 2339955 w 2339955"/>
              <a:gd name="connsiteY7" fmla="*/ 0 h 346450"/>
              <a:gd name="connsiteX8" fmla="*/ 0 w 2339955"/>
              <a:gd name="connsiteY8" fmla="*/ 0 h 346450"/>
              <a:gd name="connsiteX9" fmla="*/ 5679 w 2339955"/>
              <a:gd name="connsiteY9" fmla="*/ 346450 h 3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9955" h="346450">
                <a:moveTo>
                  <a:pt x="5679" y="346450"/>
                </a:moveTo>
                <a:lnTo>
                  <a:pt x="477078" y="227181"/>
                </a:lnTo>
                <a:lnTo>
                  <a:pt x="880323" y="164706"/>
                </a:lnTo>
                <a:lnTo>
                  <a:pt x="1334683" y="85193"/>
                </a:lnTo>
                <a:lnTo>
                  <a:pt x="1891274" y="45437"/>
                </a:lnTo>
                <a:lnTo>
                  <a:pt x="2112775" y="45437"/>
                </a:lnTo>
                <a:lnTo>
                  <a:pt x="2271801" y="34078"/>
                </a:lnTo>
                <a:lnTo>
                  <a:pt x="2339955" y="0"/>
                </a:lnTo>
                <a:lnTo>
                  <a:pt x="0" y="0"/>
                </a:lnTo>
                <a:lnTo>
                  <a:pt x="5679" y="346450"/>
                </a:lnTo>
                <a:close/>
              </a:path>
            </a:pathLst>
          </a:cu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FEE182A-7B41-1B45-85C8-FC03BC195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" y="2041169"/>
            <a:ext cx="8175811" cy="1508076"/>
          </a:xfrm>
          <a:prstGeom prst="rect">
            <a:avLst/>
          </a:prstGeom>
        </p:spPr>
      </p:pic>
      <p:pic>
        <p:nvPicPr>
          <p:cNvPr id="78" name="Picture 77" descr="A close up of a logo&#10;&#10;Description automatically generated">
            <a:extLst>
              <a:ext uri="{FF2B5EF4-FFF2-40B4-BE49-F238E27FC236}">
                <a16:creationId xmlns:a16="http://schemas.microsoft.com/office/drawing/2014/main" id="{6C06E1F1-B72E-C14A-B337-DD84C1A39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35" t="65926" r="12938" b="18148"/>
          <a:stretch/>
        </p:blipFill>
        <p:spPr>
          <a:xfrm>
            <a:off x="-685801" y="3630004"/>
            <a:ext cx="1012485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2402</TotalTime>
  <Words>126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86</cp:revision>
  <cp:lastPrinted>2020-07-24T19:22:47Z</cp:lastPrinted>
  <dcterms:created xsi:type="dcterms:W3CDTF">2020-06-25T21:30:15Z</dcterms:created>
  <dcterms:modified xsi:type="dcterms:W3CDTF">2021-07-13T21:28:32Z</dcterms:modified>
</cp:coreProperties>
</file>